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jpg" ContentType="image/jp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</p:sldIdLst>
  <p:sldSz cx="20104100" cy="11309350"/>
  <p:notesSz cx="20104100" cy="1130935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0" Type="http://schemas.openxmlformats.org/officeDocument/2006/relationships/image" Target="../media/image4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308860"/>
            <a:ext cx="20104100" cy="8900795"/>
          </a:xfrm>
          <a:custGeom>
            <a:avLst/>
            <a:gdLst/>
            <a:ahLst/>
            <a:cxnLst/>
            <a:rect l="l" t="t" r="r" b="b"/>
            <a:pathLst>
              <a:path w="20104100" h="8900795">
                <a:moveTo>
                  <a:pt x="0" y="8900252"/>
                </a:moveTo>
                <a:lnTo>
                  <a:pt x="20104099" y="8900252"/>
                </a:lnTo>
                <a:lnTo>
                  <a:pt x="20104099" y="0"/>
                </a:lnTo>
                <a:lnTo>
                  <a:pt x="0" y="0"/>
                </a:lnTo>
                <a:lnTo>
                  <a:pt x="0" y="8900252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0"/>
            <a:ext cx="20104100" cy="1309370"/>
          </a:xfrm>
          <a:custGeom>
            <a:avLst/>
            <a:gdLst/>
            <a:ahLst/>
            <a:cxnLst/>
            <a:rect l="l" t="t" r="r" b="b"/>
            <a:pathLst>
              <a:path w="20104100" h="1309370">
                <a:moveTo>
                  <a:pt x="20104099" y="0"/>
                </a:moveTo>
                <a:lnTo>
                  <a:pt x="0" y="0"/>
                </a:lnTo>
                <a:lnTo>
                  <a:pt x="0" y="1308860"/>
                </a:lnTo>
                <a:lnTo>
                  <a:pt x="20104099" y="1308860"/>
                </a:lnTo>
                <a:lnTo>
                  <a:pt x="20104099" y="0"/>
                </a:lnTo>
                <a:close/>
              </a:path>
            </a:pathLst>
          </a:custGeom>
          <a:solidFill>
            <a:srgbClr val="99D8E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4358" y="488614"/>
            <a:ext cx="6313697" cy="563096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58668" y="476098"/>
            <a:ext cx="2495997" cy="259808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108046" y="865197"/>
            <a:ext cx="630707" cy="211462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8847593" y="418835"/>
            <a:ext cx="843654" cy="681413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0" y="10209113"/>
            <a:ext cx="20104100" cy="1099820"/>
          </a:xfrm>
          <a:custGeom>
            <a:avLst/>
            <a:gdLst/>
            <a:ahLst/>
            <a:cxnLst/>
            <a:rect l="l" t="t" r="r" b="b"/>
            <a:pathLst>
              <a:path w="20104100" h="1099820">
                <a:moveTo>
                  <a:pt x="20104099" y="0"/>
                </a:moveTo>
                <a:lnTo>
                  <a:pt x="0" y="0"/>
                </a:lnTo>
                <a:lnTo>
                  <a:pt x="0" y="1099442"/>
                </a:lnTo>
                <a:lnTo>
                  <a:pt x="20104099" y="1099442"/>
                </a:lnTo>
                <a:lnTo>
                  <a:pt x="20104099" y="0"/>
                </a:lnTo>
                <a:close/>
              </a:path>
            </a:pathLst>
          </a:custGeom>
          <a:solidFill>
            <a:srgbClr val="1D1D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Relationship Id="rId3" Type="http://schemas.openxmlformats.org/officeDocument/2006/relationships/image" Target="../media/image12.png"/><Relationship Id="rId4" Type="http://schemas.openxmlformats.org/officeDocument/2006/relationships/image" Target="../media/image55.jpg"/><Relationship Id="rId5" Type="http://schemas.openxmlformats.org/officeDocument/2006/relationships/image" Target="../media/image56.png"/><Relationship Id="rId6" Type="http://schemas.openxmlformats.org/officeDocument/2006/relationships/image" Target="../media/image57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Relationship Id="rId3" Type="http://schemas.openxmlformats.org/officeDocument/2006/relationships/image" Target="../media/image12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Relationship Id="rId11" Type="http://schemas.openxmlformats.org/officeDocument/2006/relationships/image" Target="../media/image65.png"/><Relationship Id="rId12" Type="http://schemas.openxmlformats.org/officeDocument/2006/relationships/image" Target="../media/image66.png"/><Relationship Id="rId13" Type="http://schemas.openxmlformats.org/officeDocument/2006/relationships/image" Target="../media/image67.png"/><Relationship Id="rId14" Type="http://schemas.openxmlformats.org/officeDocument/2006/relationships/image" Target="../media/image68.png"/><Relationship Id="rId15" Type="http://schemas.openxmlformats.org/officeDocument/2006/relationships/image" Target="../media/image69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Relationship Id="rId3" Type="http://schemas.openxmlformats.org/officeDocument/2006/relationships/image" Target="../media/image12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4.png"/><Relationship Id="rId3" Type="http://schemas.openxmlformats.org/officeDocument/2006/relationships/image" Target="../media/image12.png"/><Relationship Id="rId4" Type="http://schemas.openxmlformats.org/officeDocument/2006/relationships/image" Target="../media/image75.png"/><Relationship Id="rId5" Type="http://schemas.openxmlformats.org/officeDocument/2006/relationships/image" Target="../media/image76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4.png"/><Relationship Id="rId3" Type="http://schemas.openxmlformats.org/officeDocument/2006/relationships/image" Target="../media/image12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12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83.png"/><Relationship Id="rId7" Type="http://schemas.openxmlformats.org/officeDocument/2006/relationships/image" Target="../media/image80.png"/><Relationship Id="rId8" Type="http://schemas.openxmlformats.org/officeDocument/2006/relationships/image" Target="../media/image12.png"/><Relationship Id="rId9" Type="http://schemas.openxmlformats.org/officeDocument/2006/relationships/image" Target="../media/image84.png"/><Relationship Id="rId10" Type="http://schemas.openxmlformats.org/officeDocument/2006/relationships/image" Target="../media/image85.png"/><Relationship Id="rId11" Type="http://schemas.openxmlformats.org/officeDocument/2006/relationships/image" Target="../media/image86.png"/><Relationship Id="rId12" Type="http://schemas.openxmlformats.org/officeDocument/2006/relationships/image" Target="../media/image87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83.png"/><Relationship Id="rId7" Type="http://schemas.openxmlformats.org/officeDocument/2006/relationships/image" Target="../media/image80.png"/><Relationship Id="rId8" Type="http://schemas.openxmlformats.org/officeDocument/2006/relationships/image" Target="../media/image12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1" Type="http://schemas.openxmlformats.org/officeDocument/2006/relationships/image" Target="../media/image90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1.png"/><Relationship Id="rId3" Type="http://schemas.openxmlformats.org/officeDocument/2006/relationships/image" Target="../media/image12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1.png"/><Relationship Id="rId3" Type="http://schemas.openxmlformats.org/officeDocument/2006/relationships/image" Target="../media/image12.png"/><Relationship Id="rId4" Type="http://schemas.openxmlformats.org/officeDocument/2006/relationships/image" Target="../media/image95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1.png"/><Relationship Id="rId3" Type="http://schemas.openxmlformats.org/officeDocument/2006/relationships/image" Target="../media/image12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1.png"/><Relationship Id="rId3" Type="http://schemas.openxmlformats.org/officeDocument/2006/relationships/image" Target="../media/image12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1.png"/><Relationship Id="rId3" Type="http://schemas.openxmlformats.org/officeDocument/2006/relationships/image" Target="../media/image12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1.png"/><Relationship Id="rId3" Type="http://schemas.openxmlformats.org/officeDocument/2006/relationships/image" Target="../media/image12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11.png"/><Relationship Id="rId7" Type="http://schemas.openxmlformats.org/officeDocument/2006/relationships/image" Target="../media/image91.png"/><Relationship Id="rId8" Type="http://schemas.openxmlformats.org/officeDocument/2006/relationships/image" Target="../media/image12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Relationship Id="rId11" Type="http://schemas.openxmlformats.org/officeDocument/2006/relationships/image" Target="../media/image114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1.png"/><Relationship Id="rId3" Type="http://schemas.openxmlformats.org/officeDocument/2006/relationships/image" Target="../media/image12.png"/><Relationship Id="rId4" Type="http://schemas.openxmlformats.org/officeDocument/2006/relationships/image" Target="../media/image115.jpg"/><Relationship Id="rId5" Type="http://schemas.openxmlformats.org/officeDocument/2006/relationships/image" Target="../media/image116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1.png"/><Relationship Id="rId3" Type="http://schemas.openxmlformats.org/officeDocument/2006/relationships/image" Target="../media/image12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1.png"/><Relationship Id="rId3" Type="http://schemas.openxmlformats.org/officeDocument/2006/relationships/image" Target="../media/image12.png"/><Relationship Id="rId4" Type="http://schemas.openxmlformats.org/officeDocument/2006/relationships/image" Target="../media/image119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0.png"/><Relationship Id="rId3" Type="http://schemas.openxmlformats.org/officeDocument/2006/relationships/image" Target="../media/image12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0.png"/><Relationship Id="rId3" Type="http://schemas.openxmlformats.org/officeDocument/2006/relationships/image" Target="../media/image12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0.png"/><Relationship Id="rId3" Type="http://schemas.openxmlformats.org/officeDocument/2006/relationships/image" Target="../media/image12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0.png"/><Relationship Id="rId3" Type="http://schemas.openxmlformats.org/officeDocument/2006/relationships/image" Target="../media/image12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3.png"/><Relationship Id="rId3" Type="http://schemas.openxmlformats.org/officeDocument/2006/relationships/image" Target="../media/image12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3.png"/><Relationship Id="rId3" Type="http://schemas.openxmlformats.org/officeDocument/2006/relationships/image" Target="../media/image12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3.png"/><Relationship Id="rId3" Type="http://schemas.openxmlformats.org/officeDocument/2006/relationships/image" Target="../media/image12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8" Type="http://schemas.openxmlformats.org/officeDocument/2006/relationships/image" Target="../media/image143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3.png"/><Relationship Id="rId3" Type="http://schemas.openxmlformats.org/officeDocument/2006/relationships/image" Target="../media/image12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3.png"/><Relationship Id="rId3" Type="http://schemas.openxmlformats.org/officeDocument/2006/relationships/image" Target="../media/image12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3.png"/><Relationship Id="rId3" Type="http://schemas.openxmlformats.org/officeDocument/2006/relationships/image" Target="../media/image12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3.png"/><Relationship Id="rId3" Type="http://schemas.openxmlformats.org/officeDocument/2006/relationships/image" Target="../media/image1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3.png"/><Relationship Id="rId3" Type="http://schemas.openxmlformats.org/officeDocument/2006/relationships/image" Target="../media/image12.png"/><Relationship Id="rId4" Type="http://schemas.openxmlformats.org/officeDocument/2006/relationships/image" Target="../media/image155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3.png"/><Relationship Id="rId3" Type="http://schemas.openxmlformats.org/officeDocument/2006/relationships/image" Target="../media/image12.png"/><Relationship Id="rId4" Type="http://schemas.openxmlformats.org/officeDocument/2006/relationships/image" Target="../media/image156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3.png"/><Relationship Id="rId3" Type="http://schemas.openxmlformats.org/officeDocument/2006/relationships/image" Target="../media/image12.png"/><Relationship Id="rId4" Type="http://schemas.openxmlformats.org/officeDocument/2006/relationships/image" Target="../media/image157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3.png"/><Relationship Id="rId3" Type="http://schemas.openxmlformats.org/officeDocument/2006/relationships/image" Target="../media/image12.png"/><Relationship Id="rId4" Type="http://schemas.openxmlformats.org/officeDocument/2006/relationships/image" Target="../media/image158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9.png"/><Relationship Id="rId3" Type="http://schemas.openxmlformats.org/officeDocument/2006/relationships/image" Target="../media/image12.png"/><Relationship Id="rId4" Type="http://schemas.openxmlformats.org/officeDocument/2006/relationships/image" Target="../media/image160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9.png"/><Relationship Id="rId3" Type="http://schemas.openxmlformats.org/officeDocument/2006/relationships/image" Target="../media/image12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9.png"/><Relationship Id="rId3" Type="http://schemas.openxmlformats.org/officeDocument/2006/relationships/image" Target="../media/image12.png"/><Relationship Id="rId4" Type="http://schemas.openxmlformats.org/officeDocument/2006/relationships/image" Target="../media/image164.jpg"/><Relationship Id="rId5" Type="http://schemas.openxmlformats.org/officeDocument/2006/relationships/image" Target="../media/image165.jpg"/><Relationship Id="rId6" Type="http://schemas.openxmlformats.org/officeDocument/2006/relationships/image" Target="../media/image166.png"/><Relationship Id="rId7" Type="http://schemas.openxmlformats.org/officeDocument/2006/relationships/image" Target="../media/image167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9.png"/><Relationship Id="rId3" Type="http://schemas.openxmlformats.org/officeDocument/2006/relationships/image" Target="../media/image12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9.png"/><Relationship Id="rId3" Type="http://schemas.openxmlformats.org/officeDocument/2006/relationships/image" Target="../media/image12.png"/><Relationship Id="rId4" Type="http://schemas.openxmlformats.org/officeDocument/2006/relationships/image" Target="../media/image170.png"/><Relationship Id="rId5" Type="http://schemas.openxmlformats.org/officeDocument/2006/relationships/image" Target="../media/image171.png"/><Relationship Id="rId6" Type="http://schemas.openxmlformats.org/officeDocument/2006/relationships/image" Target="../media/image172.png"/><Relationship Id="rId7" Type="http://schemas.openxmlformats.org/officeDocument/2006/relationships/image" Target="../media/image173.png"/><Relationship Id="rId8" Type="http://schemas.openxmlformats.org/officeDocument/2006/relationships/image" Target="../media/image174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9.png"/><Relationship Id="rId3" Type="http://schemas.openxmlformats.org/officeDocument/2006/relationships/image" Target="../media/image12.png"/><Relationship Id="rId4" Type="http://schemas.openxmlformats.org/officeDocument/2006/relationships/image" Target="../media/image175.png"/><Relationship Id="rId5" Type="http://schemas.openxmlformats.org/officeDocument/2006/relationships/image" Target="../media/image176.png"/><Relationship Id="rId6" Type="http://schemas.openxmlformats.org/officeDocument/2006/relationships/image" Target="../media/image177.png"/><Relationship Id="rId7" Type="http://schemas.openxmlformats.org/officeDocument/2006/relationships/image" Target="../media/image178.png"/><Relationship Id="rId8" Type="http://schemas.openxmlformats.org/officeDocument/2006/relationships/image" Target="../media/image172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12.png"/><Relationship Id="rId4" Type="http://schemas.openxmlformats.org/officeDocument/2006/relationships/image" Target="../media/image20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9.png"/><Relationship Id="rId3" Type="http://schemas.openxmlformats.org/officeDocument/2006/relationships/image" Target="../media/image12.png"/><Relationship Id="rId4" Type="http://schemas.openxmlformats.org/officeDocument/2006/relationships/image" Target="../media/image179.png"/><Relationship Id="rId5" Type="http://schemas.openxmlformats.org/officeDocument/2006/relationships/image" Target="../media/image180.png"/><Relationship Id="rId6" Type="http://schemas.openxmlformats.org/officeDocument/2006/relationships/image" Target="../media/image181.png"/><Relationship Id="rId7" Type="http://schemas.openxmlformats.org/officeDocument/2006/relationships/image" Target="../media/image172.png"/><Relationship Id="rId8" Type="http://schemas.openxmlformats.org/officeDocument/2006/relationships/image" Target="../media/image182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9.png"/><Relationship Id="rId3" Type="http://schemas.openxmlformats.org/officeDocument/2006/relationships/image" Target="../media/image1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72.png"/><Relationship Id="rId8" Type="http://schemas.openxmlformats.org/officeDocument/2006/relationships/image" Target="../media/image186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9.png"/><Relationship Id="rId3" Type="http://schemas.openxmlformats.org/officeDocument/2006/relationships/image" Target="../media/image12.png"/><Relationship Id="rId4" Type="http://schemas.openxmlformats.org/officeDocument/2006/relationships/image" Target="../media/image187.png"/><Relationship Id="rId5" Type="http://schemas.openxmlformats.org/officeDocument/2006/relationships/image" Target="../media/image188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9.png"/><Relationship Id="rId3" Type="http://schemas.openxmlformats.org/officeDocument/2006/relationships/image" Target="../media/image12.png"/><Relationship Id="rId4" Type="http://schemas.openxmlformats.org/officeDocument/2006/relationships/image" Target="../media/image189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9.png"/><Relationship Id="rId3" Type="http://schemas.openxmlformats.org/officeDocument/2006/relationships/image" Target="../media/image12.png"/><Relationship Id="rId4" Type="http://schemas.openxmlformats.org/officeDocument/2006/relationships/image" Target="../media/image190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9.png"/><Relationship Id="rId3" Type="http://schemas.openxmlformats.org/officeDocument/2006/relationships/image" Target="../media/image12.png"/><Relationship Id="rId4" Type="http://schemas.openxmlformats.org/officeDocument/2006/relationships/image" Target="../media/image191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9.png"/><Relationship Id="rId3" Type="http://schemas.openxmlformats.org/officeDocument/2006/relationships/image" Target="../media/image12.png"/><Relationship Id="rId4" Type="http://schemas.openxmlformats.org/officeDocument/2006/relationships/image" Target="../media/image192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3.png"/><Relationship Id="rId3" Type="http://schemas.openxmlformats.org/officeDocument/2006/relationships/image" Target="../media/image12.png"/><Relationship Id="rId4" Type="http://schemas.openxmlformats.org/officeDocument/2006/relationships/image" Target="../media/image194.pn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3.png"/><Relationship Id="rId3" Type="http://schemas.openxmlformats.org/officeDocument/2006/relationships/image" Target="../media/image12.png"/><Relationship Id="rId4" Type="http://schemas.openxmlformats.org/officeDocument/2006/relationships/image" Target="../media/image195.jp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3.png"/><Relationship Id="rId3" Type="http://schemas.openxmlformats.org/officeDocument/2006/relationships/image" Target="../media/image12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image" Target="../media/image12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jp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3.png"/><Relationship Id="rId3" Type="http://schemas.openxmlformats.org/officeDocument/2006/relationships/image" Target="../media/image12.png"/><Relationship Id="rId4" Type="http://schemas.openxmlformats.org/officeDocument/2006/relationships/image" Target="../media/image199.pn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3.png"/><Relationship Id="rId3" Type="http://schemas.openxmlformats.org/officeDocument/2006/relationships/image" Target="../media/image12.png"/><Relationship Id="rId4" Type="http://schemas.openxmlformats.org/officeDocument/2006/relationships/image" Target="../media/image200.pn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3.png"/><Relationship Id="rId3" Type="http://schemas.openxmlformats.org/officeDocument/2006/relationships/image" Target="../media/image12.png"/><Relationship Id="rId4" Type="http://schemas.openxmlformats.org/officeDocument/2006/relationships/image" Target="../media/image201.jp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2.png"/><Relationship Id="rId3" Type="http://schemas.openxmlformats.org/officeDocument/2006/relationships/image" Target="../media/image203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image" Target="../media/image12.png"/><Relationship Id="rId4" Type="http://schemas.openxmlformats.org/officeDocument/2006/relationships/image" Target="../media/image26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12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image" Target="../media/image37.png"/><Relationship Id="rId14" Type="http://schemas.openxmlformats.org/officeDocument/2006/relationships/image" Target="../media/image38.png"/><Relationship Id="rId15" Type="http://schemas.openxmlformats.org/officeDocument/2006/relationships/image" Target="../media/image39.png"/><Relationship Id="rId16" Type="http://schemas.openxmlformats.org/officeDocument/2006/relationships/image" Target="../media/image40.png"/><Relationship Id="rId17" Type="http://schemas.openxmlformats.org/officeDocument/2006/relationships/image" Target="../media/image41.png"/><Relationship Id="rId18" Type="http://schemas.openxmlformats.org/officeDocument/2006/relationships/image" Target="../media/image42.png"/><Relationship Id="rId19" Type="http://schemas.openxmlformats.org/officeDocument/2006/relationships/image" Target="../media/image43.png"/><Relationship Id="rId20" Type="http://schemas.openxmlformats.org/officeDocument/2006/relationships/image" Target="../media/image44.png"/><Relationship Id="rId21" Type="http://schemas.openxmlformats.org/officeDocument/2006/relationships/image" Target="../media/image45.png"/><Relationship Id="rId22" Type="http://schemas.openxmlformats.org/officeDocument/2006/relationships/image" Target="../media/image46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12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7405" y="2115118"/>
            <a:ext cx="7398063" cy="1510588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868656" y="1633458"/>
            <a:ext cx="3193620" cy="2579462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14815649" y="7296243"/>
            <a:ext cx="2550160" cy="512445"/>
          </a:xfrm>
          <a:custGeom>
            <a:avLst/>
            <a:gdLst/>
            <a:ahLst/>
            <a:cxnLst/>
            <a:rect l="l" t="t" r="r" b="b"/>
            <a:pathLst>
              <a:path w="2550159" h="512445">
                <a:moveTo>
                  <a:pt x="0" y="20287"/>
                </a:moveTo>
                <a:lnTo>
                  <a:pt x="0" y="43846"/>
                </a:lnTo>
                <a:lnTo>
                  <a:pt x="9939" y="44010"/>
                </a:lnTo>
                <a:lnTo>
                  <a:pt x="18814" y="44501"/>
                </a:lnTo>
                <a:lnTo>
                  <a:pt x="26627" y="45319"/>
                </a:lnTo>
                <a:lnTo>
                  <a:pt x="33375" y="46464"/>
                </a:lnTo>
                <a:lnTo>
                  <a:pt x="41665" y="47773"/>
                </a:lnTo>
                <a:lnTo>
                  <a:pt x="47991" y="50609"/>
                </a:lnTo>
                <a:lnTo>
                  <a:pt x="52354" y="54972"/>
                </a:lnTo>
                <a:lnTo>
                  <a:pt x="56717" y="58898"/>
                </a:lnTo>
                <a:lnTo>
                  <a:pt x="59553" y="64570"/>
                </a:lnTo>
                <a:lnTo>
                  <a:pt x="60862" y="71987"/>
                </a:lnTo>
                <a:lnTo>
                  <a:pt x="62007" y="77959"/>
                </a:lnTo>
                <a:lnTo>
                  <a:pt x="62825" y="84748"/>
                </a:lnTo>
                <a:lnTo>
                  <a:pt x="63316" y="92356"/>
                </a:lnTo>
                <a:lnTo>
                  <a:pt x="63403" y="431801"/>
                </a:lnTo>
                <a:lnTo>
                  <a:pt x="63329" y="435973"/>
                </a:lnTo>
                <a:lnTo>
                  <a:pt x="48645" y="480133"/>
                </a:lnTo>
                <a:lnTo>
                  <a:pt x="9939" y="486119"/>
                </a:lnTo>
                <a:lnTo>
                  <a:pt x="0" y="486241"/>
                </a:lnTo>
                <a:lnTo>
                  <a:pt x="0" y="511110"/>
                </a:lnTo>
                <a:lnTo>
                  <a:pt x="43192" y="511110"/>
                </a:lnTo>
                <a:lnTo>
                  <a:pt x="80863" y="510496"/>
                </a:lnTo>
                <a:lnTo>
                  <a:pt x="204918" y="510455"/>
                </a:lnTo>
                <a:lnTo>
                  <a:pt x="253918" y="505874"/>
                </a:lnTo>
                <a:lnTo>
                  <a:pt x="310854" y="490168"/>
                </a:lnTo>
                <a:lnTo>
                  <a:pt x="326967" y="482969"/>
                </a:lnTo>
                <a:lnTo>
                  <a:pt x="198946" y="482969"/>
                </a:lnTo>
                <a:lnTo>
                  <a:pt x="187126" y="482887"/>
                </a:lnTo>
                <a:lnTo>
                  <a:pt x="148991" y="480788"/>
                </a:lnTo>
                <a:lnTo>
                  <a:pt x="136121" y="474461"/>
                </a:lnTo>
                <a:lnTo>
                  <a:pt x="130449" y="470535"/>
                </a:lnTo>
                <a:lnTo>
                  <a:pt x="123032" y="50391"/>
                </a:lnTo>
                <a:lnTo>
                  <a:pt x="132849" y="50391"/>
                </a:lnTo>
                <a:lnTo>
                  <a:pt x="136339" y="49954"/>
                </a:lnTo>
                <a:lnTo>
                  <a:pt x="140266" y="49736"/>
                </a:lnTo>
                <a:lnTo>
                  <a:pt x="144629" y="49736"/>
                </a:lnTo>
                <a:lnTo>
                  <a:pt x="149428" y="49300"/>
                </a:lnTo>
                <a:lnTo>
                  <a:pt x="154663" y="49082"/>
                </a:lnTo>
                <a:lnTo>
                  <a:pt x="160335" y="49082"/>
                </a:lnTo>
                <a:lnTo>
                  <a:pt x="166007" y="48645"/>
                </a:lnTo>
                <a:lnTo>
                  <a:pt x="172769" y="48427"/>
                </a:lnTo>
                <a:lnTo>
                  <a:pt x="326696" y="48427"/>
                </a:lnTo>
                <a:lnTo>
                  <a:pt x="310854" y="41229"/>
                </a:lnTo>
                <a:lnTo>
                  <a:pt x="284758" y="32067"/>
                </a:lnTo>
                <a:lnTo>
                  <a:pt x="256863" y="25522"/>
                </a:lnTo>
                <a:lnTo>
                  <a:pt x="227169" y="21596"/>
                </a:lnTo>
                <a:lnTo>
                  <a:pt x="211421" y="20941"/>
                </a:lnTo>
                <a:lnTo>
                  <a:pt x="44501" y="20941"/>
                </a:lnTo>
                <a:lnTo>
                  <a:pt x="20941" y="20778"/>
                </a:lnTo>
                <a:lnTo>
                  <a:pt x="0" y="20287"/>
                </a:lnTo>
                <a:close/>
              </a:path>
              <a:path w="2550159" h="512445">
                <a:moveTo>
                  <a:pt x="204918" y="510455"/>
                </a:moveTo>
                <a:lnTo>
                  <a:pt x="93583" y="510455"/>
                </a:lnTo>
                <a:lnTo>
                  <a:pt x="119269" y="510619"/>
                </a:lnTo>
                <a:lnTo>
                  <a:pt x="143974" y="511110"/>
                </a:lnTo>
                <a:lnTo>
                  <a:pt x="187821" y="511110"/>
                </a:lnTo>
                <a:lnTo>
                  <a:pt x="204918" y="510455"/>
                </a:lnTo>
                <a:close/>
              </a:path>
              <a:path w="2550159" h="512445">
                <a:moveTo>
                  <a:pt x="326696" y="48427"/>
                </a:moveTo>
                <a:lnTo>
                  <a:pt x="180622" y="48427"/>
                </a:lnTo>
                <a:lnTo>
                  <a:pt x="229582" y="51986"/>
                </a:lnTo>
                <a:lnTo>
                  <a:pt x="273061" y="62661"/>
                </a:lnTo>
                <a:lnTo>
                  <a:pt x="311058" y="80454"/>
                </a:lnTo>
                <a:lnTo>
                  <a:pt x="343575" y="105363"/>
                </a:lnTo>
                <a:lnTo>
                  <a:pt x="369630" y="136612"/>
                </a:lnTo>
                <a:lnTo>
                  <a:pt x="388240" y="173424"/>
                </a:lnTo>
                <a:lnTo>
                  <a:pt x="399407" y="215798"/>
                </a:lnTo>
                <a:lnTo>
                  <a:pt x="403129" y="263735"/>
                </a:lnTo>
                <a:lnTo>
                  <a:pt x="402392" y="285699"/>
                </a:lnTo>
                <a:lnTo>
                  <a:pt x="396502" y="327910"/>
                </a:lnTo>
                <a:lnTo>
                  <a:pt x="384641" y="367217"/>
                </a:lnTo>
                <a:lnTo>
                  <a:pt x="366317" y="401902"/>
                </a:lnTo>
                <a:lnTo>
                  <a:pt x="341408" y="431801"/>
                </a:lnTo>
                <a:lnTo>
                  <a:pt x="309668" y="455688"/>
                </a:lnTo>
                <a:lnTo>
                  <a:pt x="270975" y="473030"/>
                </a:lnTo>
                <a:lnTo>
                  <a:pt x="224837" y="481865"/>
                </a:lnTo>
                <a:lnTo>
                  <a:pt x="198946" y="482969"/>
                </a:lnTo>
                <a:lnTo>
                  <a:pt x="326967" y="482969"/>
                </a:lnTo>
                <a:lnTo>
                  <a:pt x="380060" y="451025"/>
                </a:lnTo>
                <a:lnTo>
                  <a:pt x="414786" y="416872"/>
                </a:lnTo>
                <a:lnTo>
                  <a:pt x="440636" y="377606"/>
                </a:lnTo>
                <a:lnTo>
                  <a:pt x="457692" y="333636"/>
                </a:lnTo>
                <a:lnTo>
                  <a:pt x="466199" y="288153"/>
                </a:lnTo>
                <a:lnTo>
                  <a:pt x="467263" y="265044"/>
                </a:lnTo>
                <a:lnTo>
                  <a:pt x="466118" y="241689"/>
                </a:lnTo>
                <a:lnTo>
                  <a:pt x="456955" y="196206"/>
                </a:lnTo>
                <a:lnTo>
                  <a:pt x="438754" y="152482"/>
                </a:lnTo>
                <a:lnTo>
                  <a:pt x="412250" y="113216"/>
                </a:lnTo>
                <a:lnTo>
                  <a:pt x="377606" y="79390"/>
                </a:lnTo>
                <a:lnTo>
                  <a:pt x="335068" y="52231"/>
                </a:lnTo>
                <a:lnTo>
                  <a:pt x="326696" y="48427"/>
                </a:lnTo>
                <a:close/>
              </a:path>
              <a:path w="2550159" h="512445">
                <a:moveTo>
                  <a:pt x="195674" y="20287"/>
                </a:moveTo>
                <a:lnTo>
                  <a:pt x="171951" y="20778"/>
                </a:lnTo>
                <a:lnTo>
                  <a:pt x="146592" y="20941"/>
                </a:lnTo>
                <a:lnTo>
                  <a:pt x="211421" y="20941"/>
                </a:lnTo>
                <a:lnTo>
                  <a:pt x="195674" y="20287"/>
                </a:lnTo>
                <a:close/>
              </a:path>
              <a:path w="2550159" h="512445">
                <a:moveTo>
                  <a:pt x="956750" y="19632"/>
                </a:moveTo>
                <a:lnTo>
                  <a:pt x="956750" y="44501"/>
                </a:lnTo>
                <a:lnTo>
                  <a:pt x="965476" y="44501"/>
                </a:lnTo>
                <a:lnTo>
                  <a:pt x="972893" y="44937"/>
                </a:lnTo>
                <a:lnTo>
                  <a:pt x="1012377" y="63479"/>
                </a:lnTo>
                <a:lnTo>
                  <a:pt x="1016508" y="67733"/>
                </a:lnTo>
                <a:lnTo>
                  <a:pt x="1021048" y="72641"/>
                </a:lnTo>
                <a:lnTo>
                  <a:pt x="1025997" y="78204"/>
                </a:lnTo>
                <a:lnTo>
                  <a:pt x="1031356" y="84421"/>
                </a:lnTo>
                <a:lnTo>
                  <a:pt x="1164859" y="274860"/>
                </a:lnTo>
                <a:lnTo>
                  <a:pt x="1164820" y="430165"/>
                </a:lnTo>
                <a:lnTo>
                  <a:pt x="1157442" y="472498"/>
                </a:lnTo>
                <a:lnTo>
                  <a:pt x="1153080" y="476425"/>
                </a:lnTo>
                <a:lnTo>
                  <a:pt x="1148717" y="480788"/>
                </a:lnTo>
                <a:lnTo>
                  <a:pt x="1102688" y="487550"/>
                </a:lnTo>
                <a:lnTo>
                  <a:pt x="1102688" y="511764"/>
                </a:lnTo>
                <a:lnTo>
                  <a:pt x="1111360" y="511478"/>
                </a:lnTo>
                <a:lnTo>
                  <a:pt x="1131647" y="511150"/>
                </a:lnTo>
                <a:lnTo>
                  <a:pt x="1143263" y="511110"/>
                </a:lnTo>
                <a:lnTo>
                  <a:pt x="1167968" y="510619"/>
                </a:lnTo>
                <a:lnTo>
                  <a:pt x="1287238" y="510455"/>
                </a:lnTo>
                <a:lnTo>
                  <a:pt x="1287238" y="487550"/>
                </a:lnTo>
                <a:lnTo>
                  <a:pt x="1277871" y="487427"/>
                </a:lnTo>
                <a:lnTo>
                  <a:pt x="1269405" y="487059"/>
                </a:lnTo>
                <a:lnTo>
                  <a:pt x="1236192" y="476425"/>
                </a:lnTo>
                <a:lnTo>
                  <a:pt x="1231393" y="472062"/>
                </a:lnTo>
                <a:lnTo>
                  <a:pt x="1224412" y="264389"/>
                </a:lnTo>
                <a:lnTo>
                  <a:pt x="1246772" y="233631"/>
                </a:lnTo>
                <a:lnTo>
                  <a:pt x="1208052" y="233631"/>
                </a:lnTo>
                <a:lnTo>
                  <a:pt x="1099416" y="80494"/>
                </a:lnTo>
                <a:lnTo>
                  <a:pt x="1093240" y="70596"/>
                </a:lnTo>
                <a:lnTo>
                  <a:pt x="1089763" y="62498"/>
                </a:lnTo>
                <a:lnTo>
                  <a:pt x="1088986" y="56199"/>
                </a:lnTo>
                <a:lnTo>
                  <a:pt x="1090909" y="51699"/>
                </a:lnTo>
                <a:lnTo>
                  <a:pt x="1095940" y="48264"/>
                </a:lnTo>
                <a:lnTo>
                  <a:pt x="1103834" y="45810"/>
                </a:lnTo>
                <a:lnTo>
                  <a:pt x="1114591" y="44337"/>
                </a:lnTo>
                <a:lnTo>
                  <a:pt x="1128211" y="43846"/>
                </a:lnTo>
                <a:lnTo>
                  <a:pt x="1128211" y="20941"/>
                </a:lnTo>
                <a:lnTo>
                  <a:pt x="993399" y="20941"/>
                </a:lnTo>
                <a:lnTo>
                  <a:pt x="982764" y="20859"/>
                </a:lnTo>
                <a:lnTo>
                  <a:pt x="973111" y="20614"/>
                </a:lnTo>
                <a:lnTo>
                  <a:pt x="964440" y="20205"/>
                </a:lnTo>
                <a:lnTo>
                  <a:pt x="956750" y="19632"/>
                </a:lnTo>
                <a:close/>
              </a:path>
              <a:path w="2550159" h="512445">
                <a:moveTo>
                  <a:pt x="1287238" y="510455"/>
                </a:moveTo>
                <a:lnTo>
                  <a:pt x="1193654" y="510455"/>
                </a:lnTo>
                <a:lnTo>
                  <a:pt x="1206661" y="510496"/>
                </a:lnTo>
                <a:lnTo>
                  <a:pt x="1244700" y="511110"/>
                </a:lnTo>
                <a:lnTo>
                  <a:pt x="1256684" y="511150"/>
                </a:lnTo>
                <a:lnTo>
                  <a:pt x="1277953" y="511478"/>
                </a:lnTo>
                <a:lnTo>
                  <a:pt x="1287238" y="511764"/>
                </a:lnTo>
                <a:lnTo>
                  <a:pt x="1287238" y="510455"/>
                </a:lnTo>
                <a:close/>
              </a:path>
              <a:path w="2550159" h="512445">
                <a:moveTo>
                  <a:pt x="777777" y="0"/>
                </a:moveTo>
                <a:lnTo>
                  <a:pt x="752254" y="0"/>
                </a:lnTo>
                <a:lnTo>
                  <a:pt x="606316" y="419489"/>
                </a:lnTo>
                <a:lnTo>
                  <a:pt x="602799" y="428610"/>
                </a:lnTo>
                <a:lnTo>
                  <a:pt x="584720" y="466608"/>
                </a:lnTo>
                <a:lnTo>
                  <a:pt x="547745" y="485423"/>
                </a:lnTo>
                <a:lnTo>
                  <a:pt x="531711" y="486241"/>
                </a:lnTo>
                <a:lnTo>
                  <a:pt x="531711" y="511110"/>
                </a:lnTo>
                <a:lnTo>
                  <a:pt x="567705" y="511110"/>
                </a:lnTo>
                <a:lnTo>
                  <a:pt x="588810" y="510619"/>
                </a:lnTo>
                <a:lnTo>
                  <a:pt x="688774" y="510455"/>
                </a:lnTo>
                <a:lnTo>
                  <a:pt x="688774" y="487550"/>
                </a:lnTo>
                <a:lnTo>
                  <a:pt x="669428" y="486609"/>
                </a:lnTo>
                <a:lnTo>
                  <a:pt x="654580" y="483787"/>
                </a:lnTo>
                <a:lnTo>
                  <a:pt x="644232" y="479083"/>
                </a:lnTo>
                <a:lnTo>
                  <a:pt x="638383" y="472498"/>
                </a:lnTo>
                <a:lnTo>
                  <a:pt x="636256" y="463582"/>
                </a:lnTo>
                <a:lnTo>
                  <a:pt x="636357" y="456792"/>
                </a:lnTo>
                <a:lnTo>
                  <a:pt x="636443" y="452415"/>
                </a:lnTo>
                <a:lnTo>
                  <a:pt x="638874" y="439368"/>
                </a:lnTo>
                <a:lnTo>
                  <a:pt x="643619" y="424070"/>
                </a:lnTo>
                <a:lnTo>
                  <a:pt x="676995" y="329178"/>
                </a:lnTo>
                <a:lnTo>
                  <a:pt x="888868" y="329178"/>
                </a:lnTo>
                <a:lnTo>
                  <a:pt x="878930" y="299729"/>
                </a:lnTo>
                <a:lnTo>
                  <a:pt x="686811" y="299729"/>
                </a:lnTo>
                <a:lnTo>
                  <a:pt x="755526" y="100127"/>
                </a:lnTo>
                <a:lnTo>
                  <a:pt x="811568" y="100127"/>
                </a:lnTo>
                <a:lnTo>
                  <a:pt x="777777" y="0"/>
                </a:lnTo>
                <a:close/>
              </a:path>
              <a:path w="2550159" h="512445">
                <a:moveTo>
                  <a:pt x="688774" y="510455"/>
                </a:moveTo>
                <a:lnTo>
                  <a:pt x="610243" y="510455"/>
                </a:lnTo>
                <a:lnTo>
                  <a:pt x="631512" y="510619"/>
                </a:lnTo>
                <a:lnTo>
                  <a:pt x="652126" y="511110"/>
                </a:lnTo>
                <a:lnTo>
                  <a:pt x="688774" y="511110"/>
                </a:lnTo>
                <a:lnTo>
                  <a:pt x="688774" y="510455"/>
                </a:lnTo>
                <a:close/>
              </a:path>
              <a:path w="2550159" h="512445">
                <a:moveTo>
                  <a:pt x="888868" y="329178"/>
                </a:moveTo>
                <a:lnTo>
                  <a:pt x="832095" y="329178"/>
                </a:lnTo>
                <a:lnTo>
                  <a:pt x="863507" y="422761"/>
                </a:lnTo>
                <a:lnTo>
                  <a:pt x="866534" y="432742"/>
                </a:lnTo>
                <a:lnTo>
                  <a:pt x="869070" y="441740"/>
                </a:lnTo>
                <a:lnTo>
                  <a:pt x="871115" y="449757"/>
                </a:lnTo>
                <a:lnTo>
                  <a:pt x="872669" y="456792"/>
                </a:lnTo>
                <a:lnTo>
                  <a:pt x="874414" y="465081"/>
                </a:lnTo>
                <a:lnTo>
                  <a:pt x="873978" y="471407"/>
                </a:lnTo>
                <a:lnTo>
                  <a:pt x="871360" y="475770"/>
                </a:lnTo>
                <a:lnTo>
                  <a:pt x="868743" y="480569"/>
                </a:lnTo>
                <a:lnTo>
                  <a:pt x="823587" y="487550"/>
                </a:lnTo>
                <a:lnTo>
                  <a:pt x="823587" y="511110"/>
                </a:lnTo>
                <a:lnTo>
                  <a:pt x="862198" y="511110"/>
                </a:lnTo>
                <a:lnTo>
                  <a:pt x="885594" y="510619"/>
                </a:lnTo>
                <a:lnTo>
                  <a:pt x="996357" y="510455"/>
                </a:lnTo>
                <a:lnTo>
                  <a:pt x="996357" y="488205"/>
                </a:lnTo>
                <a:lnTo>
                  <a:pt x="988176" y="487427"/>
                </a:lnTo>
                <a:lnTo>
                  <a:pt x="980650" y="486405"/>
                </a:lnTo>
                <a:lnTo>
                  <a:pt x="947929" y="472498"/>
                </a:lnTo>
                <a:lnTo>
                  <a:pt x="942257" y="467699"/>
                </a:lnTo>
                <a:lnTo>
                  <a:pt x="923060" y="430165"/>
                </a:lnTo>
                <a:lnTo>
                  <a:pt x="919788" y="420798"/>
                </a:lnTo>
                <a:lnTo>
                  <a:pt x="888868" y="329178"/>
                </a:lnTo>
                <a:close/>
              </a:path>
              <a:path w="2550159" h="512445">
                <a:moveTo>
                  <a:pt x="996357" y="510455"/>
                </a:moveTo>
                <a:lnTo>
                  <a:pt x="909972" y="510455"/>
                </a:lnTo>
                <a:lnTo>
                  <a:pt x="933858" y="510619"/>
                </a:lnTo>
                <a:lnTo>
                  <a:pt x="957091" y="511110"/>
                </a:lnTo>
                <a:lnTo>
                  <a:pt x="996357" y="511110"/>
                </a:lnTo>
                <a:lnTo>
                  <a:pt x="996357" y="510455"/>
                </a:lnTo>
                <a:close/>
              </a:path>
              <a:path w="2550159" h="512445">
                <a:moveTo>
                  <a:pt x="811568" y="100127"/>
                </a:moveTo>
                <a:lnTo>
                  <a:pt x="755526" y="100127"/>
                </a:lnTo>
                <a:lnTo>
                  <a:pt x="822933" y="299729"/>
                </a:lnTo>
                <a:lnTo>
                  <a:pt x="878930" y="299729"/>
                </a:lnTo>
                <a:lnTo>
                  <a:pt x="811568" y="100127"/>
                </a:lnTo>
                <a:close/>
              </a:path>
              <a:path w="2550159" h="512445">
                <a:moveTo>
                  <a:pt x="1285274" y="18978"/>
                </a:moveTo>
                <a:lnTo>
                  <a:pt x="1285274" y="43846"/>
                </a:lnTo>
                <a:lnTo>
                  <a:pt x="1301962" y="44337"/>
                </a:lnTo>
                <a:lnTo>
                  <a:pt x="1314724" y="45810"/>
                </a:lnTo>
                <a:lnTo>
                  <a:pt x="1323559" y="48264"/>
                </a:lnTo>
                <a:lnTo>
                  <a:pt x="1328467" y="51699"/>
                </a:lnTo>
                <a:lnTo>
                  <a:pt x="1330471" y="56076"/>
                </a:lnTo>
                <a:lnTo>
                  <a:pt x="1329939" y="62007"/>
                </a:lnTo>
                <a:lnTo>
                  <a:pt x="1326872" y="69492"/>
                </a:lnTo>
                <a:lnTo>
                  <a:pt x="1321268" y="78531"/>
                </a:lnTo>
                <a:lnTo>
                  <a:pt x="1208052" y="233631"/>
                </a:lnTo>
                <a:lnTo>
                  <a:pt x="1246772" y="233631"/>
                </a:lnTo>
                <a:lnTo>
                  <a:pt x="1358325" y="80208"/>
                </a:lnTo>
                <a:lnTo>
                  <a:pt x="1386711" y="47991"/>
                </a:lnTo>
                <a:lnTo>
                  <a:pt x="1395219" y="45810"/>
                </a:lnTo>
                <a:lnTo>
                  <a:pt x="1399582" y="44937"/>
                </a:lnTo>
                <a:lnTo>
                  <a:pt x="1405690" y="44283"/>
                </a:lnTo>
                <a:lnTo>
                  <a:pt x="1413543" y="43846"/>
                </a:lnTo>
                <a:lnTo>
                  <a:pt x="1413543" y="20941"/>
                </a:lnTo>
                <a:lnTo>
                  <a:pt x="1315378" y="20941"/>
                </a:lnTo>
                <a:lnTo>
                  <a:pt x="1307116" y="20573"/>
                </a:lnTo>
                <a:lnTo>
                  <a:pt x="1299345" y="20123"/>
                </a:lnTo>
                <a:lnTo>
                  <a:pt x="1292064" y="19592"/>
                </a:lnTo>
                <a:lnTo>
                  <a:pt x="1285274" y="18978"/>
                </a:lnTo>
                <a:close/>
              </a:path>
              <a:path w="2550159" h="512445">
                <a:moveTo>
                  <a:pt x="1128211" y="19632"/>
                </a:moveTo>
                <a:lnTo>
                  <a:pt x="1087637" y="20941"/>
                </a:lnTo>
                <a:lnTo>
                  <a:pt x="1128211" y="20941"/>
                </a:lnTo>
                <a:lnTo>
                  <a:pt x="1128211" y="19632"/>
                </a:lnTo>
                <a:close/>
              </a:path>
              <a:path w="2550159" h="512445">
                <a:moveTo>
                  <a:pt x="1413543" y="18978"/>
                </a:moveTo>
                <a:lnTo>
                  <a:pt x="1406753" y="19592"/>
                </a:lnTo>
                <a:lnTo>
                  <a:pt x="1399473" y="20123"/>
                </a:lnTo>
                <a:lnTo>
                  <a:pt x="1391701" y="20573"/>
                </a:lnTo>
                <a:lnTo>
                  <a:pt x="1383439" y="20941"/>
                </a:lnTo>
                <a:lnTo>
                  <a:pt x="1413543" y="20941"/>
                </a:lnTo>
                <a:lnTo>
                  <a:pt x="1413543" y="18978"/>
                </a:lnTo>
                <a:close/>
              </a:path>
              <a:path w="2550159" h="512445">
                <a:moveTo>
                  <a:pt x="2009048" y="240830"/>
                </a:moveTo>
                <a:lnTo>
                  <a:pt x="1678561" y="240830"/>
                </a:lnTo>
                <a:lnTo>
                  <a:pt x="1678561" y="283368"/>
                </a:lnTo>
                <a:lnTo>
                  <a:pt x="2009048" y="283368"/>
                </a:lnTo>
                <a:lnTo>
                  <a:pt x="2009048" y="240830"/>
                </a:lnTo>
                <a:close/>
              </a:path>
              <a:path w="2550159" h="512445">
                <a:moveTo>
                  <a:pt x="2478249" y="81585"/>
                </a:moveTo>
                <a:lnTo>
                  <a:pt x="2404080" y="81585"/>
                </a:lnTo>
                <a:lnTo>
                  <a:pt x="2408879" y="82458"/>
                </a:lnTo>
                <a:lnTo>
                  <a:pt x="2414114" y="83330"/>
                </a:lnTo>
                <a:lnTo>
                  <a:pt x="2417168" y="86602"/>
                </a:lnTo>
                <a:lnTo>
                  <a:pt x="2418041" y="92274"/>
                </a:lnTo>
                <a:lnTo>
                  <a:pt x="2419350" y="97946"/>
                </a:lnTo>
                <a:lnTo>
                  <a:pt x="2420004" y="106235"/>
                </a:lnTo>
                <a:lnTo>
                  <a:pt x="2419948" y="437159"/>
                </a:lnTo>
                <a:lnTo>
                  <a:pt x="2405607" y="475552"/>
                </a:lnTo>
                <a:lnTo>
                  <a:pt x="2348671" y="486241"/>
                </a:lnTo>
                <a:lnTo>
                  <a:pt x="2348671" y="512418"/>
                </a:lnTo>
                <a:lnTo>
                  <a:pt x="2549581" y="512418"/>
                </a:lnTo>
                <a:lnTo>
                  <a:pt x="2549581" y="486896"/>
                </a:lnTo>
                <a:lnTo>
                  <a:pt x="2540992" y="486528"/>
                </a:lnTo>
                <a:lnTo>
                  <a:pt x="2532894" y="486078"/>
                </a:lnTo>
                <a:lnTo>
                  <a:pt x="2490246" y="475552"/>
                </a:lnTo>
                <a:lnTo>
                  <a:pt x="2478249" y="437159"/>
                </a:lnTo>
                <a:lnTo>
                  <a:pt x="2478249" y="81585"/>
                </a:lnTo>
                <a:close/>
              </a:path>
              <a:path w="2550159" h="512445">
                <a:moveTo>
                  <a:pt x="2478249" y="1963"/>
                </a:moveTo>
                <a:lnTo>
                  <a:pt x="2343436" y="74605"/>
                </a:lnTo>
                <a:lnTo>
                  <a:pt x="2343436" y="103399"/>
                </a:lnTo>
                <a:lnTo>
                  <a:pt x="2367813" y="93747"/>
                </a:lnTo>
                <a:lnTo>
                  <a:pt x="2377671" y="90025"/>
                </a:lnTo>
                <a:lnTo>
                  <a:pt x="2385974" y="87039"/>
                </a:lnTo>
                <a:lnTo>
                  <a:pt x="2396445" y="83112"/>
                </a:lnTo>
                <a:lnTo>
                  <a:pt x="2404080" y="81585"/>
                </a:lnTo>
                <a:lnTo>
                  <a:pt x="2478249" y="81585"/>
                </a:lnTo>
                <a:lnTo>
                  <a:pt x="2478249" y="19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241549" y="8409462"/>
            <a:ext cx="3802249" cy="465676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56869" y="8595042"/>
            <a:ext cx="4094801" cy="474666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56869" y="7736430"/>
            <a:ext cx="3827548" cy="474666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756869" y="6877817"/>
            <a:ext cx="2510018" cy="384232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756869" y="6025503"/>
            <a:ext cx="1964282" cy="377933"/>
          </a:xfrm>
          <a:prstGeom prst="rect">
            <a:avLst/>
          </a:prstGeom>
        </p:spPr>
      </p:pic>
      <p:sp>
        <p:nvSpPr>
          <p:cNvPr id="11" name="object 11" descr=""/>
          <p:cNvSpPr/>
          <p:nvPr/>
        </p:nvSpPr>
        <p:spPr>
          <a:xfrm>
            <a:off x="2079583" y="6059003"/>
            <a:ext cx="365760" cy="384175"/>
          </a:xfrm>
          <a:custGeom>
            <a:avLst/>
            <a:gdLst/>
            <a:ahLst/>
            <a:cxnLst/>
            <a:rect l="l" t="t" r="r" b="b"/>
            <a:pathLst>
              <a:path w="365760" h="384175">
                <a:moveTo>
                  <a:pt x="310715" y="0"/>
                </a:moveTo>
                <a:lnTo>
                  <a:pt x="267017" y="14795"/>
                </a:lnTo>
                <a:lnTo>
                  <a:pt x="247287" y="26160"/>
                </a:lnTo>
                <a:lnTo>
                  <a:pt x="234149" y="23224"/>
                </a:lnTo>
                <a:lnTo>
                  <a:pt x="220625" y="21089"/>
                </a:lnTo>
                <a:lnTo>
                  <a:pt x="206759" y="19786"/>
                </a:lnTo>
                <a:lnTo>
                  <a:pt x="192596" y="19345"/>
                </a:lnTo>
                <a:lnTo>
                  <a:pt x="178772" y="19756"/>
                </a:lnTo>
                <a:lnTo>
                  <a:pt x="165015" y="21036"/>
                </a:lnTo>
                <a:lnTo>
                  <a:pt x="151366" y="23178"/>
                </a:lnTo>
                <a:lnTo>
                  <a:pt x="137866" y="26179"/>
                </a:lnTo>
                <a:lnTo>
                  <a:pt x="128177" y="20165"/>
                </a:lnTo>
                <a:lnTo>
                  <a:pt x="86171" y="2529"/>
                </a:lnTo>
                <a:lnTo>
                  <a:pt x="74407" y="9"/>
                </a:lnTo>
                <a:lnTo>
                  <a:pt x="63024" y="692"/>
                </a:lnTo>
                <a:lnTo>
                  <a:pt x="42420" y="39713"/>
                </a:lnTo>
                <a:lnTo>
                  <a:pt x="41312" y="61023"/>
                </a:lnTo>
                <a:lnTo>
                  <a:pt x="42222" y="72493"/>
                </a:lnTo>
                <a:lnTo>
                  <a:pt x="44474" y="84268"/>
                </a:lnTo>
                <a:lnTo>
                  <a:pt x="34136" y="99877"/>
                </a:lnTo>
                <a:lnTo>
                  <a:pt x="26384" y="116763"/>
                </a:lnTo>
                <a:lnTo>
                  <a:pt x="21515" y="134765"/>
                </a:lnTo>
                <a:lnTo>
                  <a:pt x="19826" y="153721"/>
                </a:lnTo>
                <a:lnTo>
                  <a:pt x="23634" y="182078"/>
                </a:lnTo>
                <a:lnTo>
                  <a:pt x="50997" y="230974"/>
                </a:lnTo>
                <a:lnTo>
                  <a:pt x="84125" y="258473"/>
                </a:lnTo>
                <a:lnTo>
                  <a:pt x="122202" y="276560"/>
                </a:lnTo>
                <a:lnTo>
                  <a:pt x="119444" y="283873"/>
                </a:lnTo>
                <a:lnTo>
                  <a:pt x="117451" y="291408"/>
                </a:lnTo>
                <a:lnTo>
                  <a:pt x="116235" y="299107"/>
                </a:lnTo>
                <a:lnTo>
                  <a:pt x="115809" y="306910"/>
                </a:lnTo>
                <a:lnTo>
                  <a:pt x="112603" y="307563"/>
                </a:lnTo>
                <a:lnTo>
                  <a:pt x="103164" y="308350"/>
                </a:lnTo>
                <a:lnTo>
                  <a:pt x="95386" y="308055"/>
                </a:lnTo>
                <a:lnTo>
                  <a:pt x="89066" y="306929"/>
                </a:lnTo>
                <a:lnTo>
                  <a:pt x="84000" y="305221"/>
                </a:lnTo>
                <a:lnTo>
                  <a:pt x="74252" y="299021"/>
                </a:lnTo>
                <a:lnTo>
                  <a:pt x="66339" y="290533"/>
                </a:lnTo>
                <a:lnTo>
                  <a:pt x="52710" y="271569"/>
                </a:lnTo>
                <a:lnTo>
                  <a:pt x="47912" y="265779"/>
                </a:lnTo>
                <a:lnTo>
                  <a:pt x="41957" y="259946"/>
                </a:lnTo>
                <a:lnTo>
                  <a:pt x="34674" y="254703"/>
                </a:lnTo>
                <a:lnTo>
                  <a:pt x="25892" y="250683"/>
                </a:lnTo>
                <a:lnTo>
                  <a:pt x="21060" y="249075"/>
                </a:lnTo>
                <a:lnTo>
                  <a:pt x="15788" y="249451"/>
                </a:lnTo>
                <a:lnTo>
                  <a:pt x="6679" y="254009"/>
                </a:lnTo>
                <a:lnTo>
                  <a:pt x="3217" y="258003"/>
                </a:lnTo>
                <a:lnTo>
                  <a:pt x="0" y="267666"/>
                </a:lnTo>
                <a:lnTo>
                  <a:pt x="376" y="272939"/>
                </a:lnTo>
                <a:lnTo>
                  <a:pt x="13760" y="287119"/>
                </a:lnTo>
                <a:lnTo>
                  <a:pt x="21216" y="292178"/>
                </a:lnTo>
                <a:lnTo>
                  <a:pt x="27687" y="300436"/>
                </a:lnTo>
                <a:lnTo>
                  <a:pt x="33423" y="309552"/>
                </a:lnTo>
                <a:lnTo>
                  <a:pt x="38677" y="317180"/>
                </a:lnTo>
                <a:lnTo>
                  <a:pt x="69027" y="340562"/>
                </a:lnTo>
                <a:lnTo>
                  <a:pt x="102604" y="346760"/>
                </a:lnTo>
                <a:lnTo>
                  <a:pt x="115809" y="345860"/>
                </a:lnTo>
                <a:lnTo>
                  <a:pt x="115809" y="369975"/>
                </a:lnTo>
                <a:lnTo>
                  <a:pt x="117832" y="374858"/>
                </a:lnTo>
                <a:lnTo>
                  <a:pt x="125032" y="382058"/>
                </a:lnTo>
                <a:lnTo>
                  <a:pt x="129914" y="384081"/>
                </a:lnTo>
                <a:lnTo>
                  <a:pt x="255277" y="384081"/>
                </a:lnTo>
                <a:lnTo>
                  <a:pt x="260159" y="382058"/>
                </a:lnTo>
                <a:lnTo>
                  <a:pt x="267360" y="374858"/>
                </a:lnTo>
                <a:lnTo>
                  <a:pt x="269382" y="369975"/>
                </a:lnTo>
                <a:lnTo>
                  <a:pt x="269382" y="307294"/>
                </a:lnTo>
                <a:lnTo>
                  <a:pt x="268961" y="299207"/>
                </a:lnTo>
                <a:lnTo>
                  <a:pt x="267726" y="291359"/>
                </a:lnTo>
                <a:lnTo>
                  <a:pt x="265721" y="283795"/>
                </a:lnTo>
                <a:lnTo>
                  <a:pt x="262990" y="276560"/>
                </a:lnTo>
                <a:lnTo>
                  <a:pt x="276150" y="271517"/>
                </a:lnTo>
                <a:lnTo>
                  <a:pt x="312709" y="250530"/>
                </a:lnTo>
                <a:lnTo>
                  <a:pt x="350821" y="207985"/>
                </a:lnTo>
                <a:lnTo>
                  <a:pt x="365365" y="153721"/>
                </a:lnTo>
                <a:lnTo>
                  <a:pt x="363673" y="134740"/>
                </a:lnTo>
                <a:lnTo>
                  <a:pt x="358793" y="116717"/>
                </a:lnTo>
                <a:lnTo>
                  <a:pt x="351023" y="99814"/>
                </a:lnTo>
                <a:lnTo>
                  <a:pt x="340659" y="84191"/>
                </a:lnTo>
                <a:lnTo>
                  <a:pt x="342909" y="72423"/>
                </a:lnTo>
                <a:lnTo>
                  <a:pt x="343812" y="60968"/>
                </a:lnTo>
                <a:lnTo>
                  <a:pt x="343672" y="50182"/>
                </a:lnTo>
                <a:lnTo>
                  <a:pt x="342790" y="40423"/>
                </a:lnTo>
                <a:lnTo>
                  <a:pt x="322093" y="689"/>
                </a:lnTo>
                <a:lnTo>
                  <a:pt x="310715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2080219" y="6917764"/>
            <a:ext cx="384175" cy="382270"/>
          </a:xfrm>
          <a:custGeom>
            <a:avLst/>
            <a:gdLst/>
            <a:ahLst/>
            <a:cxnLst/>
            <a:rect l="l" t="t" r="r" b="b"/>
            <a:pathLst>
              <a:path w="384175" h="382270">
                <a:moveTo>
                  <a:pt x="191966" y="0"/>
                </a:moveTo>
                <a:lnTo>
                  <a:pt x="147949" y="5069"/>
                </a:lnTo>
                <a:lnTo>
                  <a:pt x="107543" y="19511"/>
                </a:lnTo>
                <a:lnTo>
                  <a:pt x="71899" y="42171"/>
                </a:lnTo>
                <a:lnTo>
                  <a:pt x="42171" y="71899"/>
                </a:lnTo>
                <a:lnTo>
                  <a:pt x="19511" y="107543"/>
                </a:lnTo>
                <a:lnTo>
                  <a:pt x="5069" y="147949"/>
                </a:lnTo>
                <a:lnTo>
                  <a:pt x="0" y="191966"/>
                </a:lnTo>
                <a:lnTo>
                  <a:pt x="5673" y="238476"/>
                </a:lnTo>
                <a:lnTo>
                  <a:pt x="21780" y="280863"/>
                </a:lnTo>
                <a:lnTo>
                  <a:pt x="46952" y="317756"/>
                </a:lnTo>
                <a:lnTo>
                  <a:pt x="79820" y="347787"/>
                </a:lnTo>
                <a:lnTo>
                  <a:pt x="119016" y="369585"/>
                </a:lnTo>
                <a:lnTo>
                  <a:pt x="163171" y="381782"/>
                </a:lnTo>
                <a:lnTo>
                  <a:pt x="163171" y="249556"/>
                </a:lnTo>
                <a:lnTo>
                  <a:pt x="126739" y="249556"/>
                </a:lnTo>
                <a:lnTo>
                  <a:pt x="119415" y="246522"/>
                </a:lnTo>
                <a:lnTo>
                  <a:pt x="108615" y="235722"/>
                </a:lnTo>
                <a:lnTo>
                  <a:pt x="105581" y="228398"/>
                </a:lnTo>
                <a:lnTo>
                  <a:pt x="105581" y="213124"/>
                </a:lnTo>
                <a:lnTo>
                  <a:pt x="108615" y="205800"/>
                </a:lnTo>
                <a:lnTo>
                  <a:pt x="119415" y="194999"/>
                </a:lnTo>
                <a:lnTo>
                  <a:pt x="126739" y="191966"/>
                </a:lnTo>
                <a:lnTo>
                  <a:pt x="163171" y="191966"/>
                </a:lnTo>
                <a:lnTo>
                  <a:pt x="163171" y="153572"/>
                </a:lnTo>
                <a:lnTo>
                  <a:pt x="174459" y="116296"/>
                </a:lnTo>
                <a:lnTo>
                  <a:pt x="204647" y="91499"/>
                </a:lnTo>
                <a:lnTo>
                  <a:pt x="230359" y="86384"/>
                </a:lnTo>
                <a:lnTo>
                  <a:pt x="247594" y="86384"/>
                </a:lnTo>
                <a:lnTo>
                  <a:pt x="254918" y="89418"/>
                </a:lnTo>
                <a:lnTo>
                  <a:pt x="265718" y="100218"/>
                </a:lnTo>
                <a:lnTo>
                  <a:pt x="268752" y="107542"/>
                </a:lnTo>
                <a:lnTo>
                  <a:pt x="268752" y="122816"/>
                </a:lnTo>
                <a:lnTo>
                  <a:pt x="265718" y="130140"/>
                </a:lnTo>
                <a:lnTo>
                  <a:pt x="254918" y="140940"/>
                </a:lnTo>
                <a:lnTo>
                  <a:pt x="247594" y="143974"/>
                </a:lnTo>
                <a:lnTo>
                  <a:pt x="227813" y="143974"/>
                </a:lnTo>
                <a:lnTo>
                  <a:pt x="225372" y="144985"/>
                </a:lnTo>
                <a:lnTo>
                  <a:pt x="221772" y="148585"/>
                </a:lnTo>
                <a:lnTo>
                  <a:pt x="220761" y="151027"/>
                </a:lnTo>
                <a:lnTo>
                  <a:pt x="220761" y="191966"/>
                </a:lnTo>
                <a:lnTo>
                  <a:pt x="257192" y="191966"/>
                </a:lnTo>
                <a:lnTo>
                  <a:pt x="264517" y="194999"/>
                </a:lnTo>
                <a:lnTo>
                  <a:pt x="275317" y="205800"/>
                </a:lnTo>
                <a:lnTo>
                  <a:pt x="278351" y="213124"/>
                </a:lnTo>
                <a:lnTo>
                  <a:pt x="278351" y="228398"/>
                </a:lnTo>
                <a:lnTo>
                  <a:pt x="275317" y="235722"/>
                </a:lnTo>
                <a:lnTo>
                  <a:pt x="264517" y="246522"/>
                </a:lnTo>
                <a:lnTo>
                  <a:pt x="257192" y="249556"/>
                </a:lnTo>
                <a:lnTo>
                  <a:pt x="220761" y="249556"/>
                </a:lnTo>
                <a:lnTo>
                  <a:pt x="220761" y="381782"/>
                </a:lnTo>
                <a:lnTo>
                  <a:pt x="264915" y="369579"/>
                </a:lnTo>
                <a:lnTo>
                  <a:pt x="304111" y="347778"/>
                </a:lnTo>
                <a:lnTo>
                  <a:pt x="336979" y="317749"/>
                </a:lnTo>
                <a:lnTo>
                  <a:pt x="362152" y="280859"/>
                </a:lnTo>
                <a:lnTo>
                  <a:pt x="378259" y="238475"/>
                </a:lnTo>
                <a:lnTo>
                  <a:pt x="383932" y="191966"/>
                </a:lnTo>
                <a:lnTo>
                  <a:pt x="378862" y="147949"/>
                </a:lnTo>
                <a:lnTo>
                  <a:pt x="364421" y="107543"/>
                </a:lnTo>
                <a:lnTo>
                  <a:pt x="341760" y="71899"/>
                </a:lnTo>
                <a:lnTo>
                  <a:pt x="312032" y="42171"/>
                </a:lnTo>
                <a:lnTo>
                  <a:pt x="276389" y="19511"/>
                </a:lnTo>
                <a:lnTo>
                  <a:pt x="235983" y="5069"/>
                </a:lnTo>
                <a:lnTo>
                  <a:pt x="191966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2080219" y="7776379"/>
            <a:ext cx="384175" cy="384175"/>
          </a:xfrm>
          <a:custGeom>
            <a:avLst/>
            <a:gdLst/>
            <a:ahLst/>
            <a:cxnLst/>
            <a:rect l="l" t="t" r="r" b="b"/>
            <a:pathLst>
              <a:path w="384175" h="384175">
                <a:moveTo>
                  <a:pt x="191966" y="0"/>
                </a:moveTo>
                <a:lnTo>
                  <a:pt x="150803" y="17625"/>
                </a:lnTo>
                <a:lnTo>
                  <a:pt x="134208" y="57229"/>
                </a:lnTo>
                <a:lnTo>
                  <a:pt x="127691" y="80438"/>
                </a:lnTo>
                <a:lnTo>
                  <a:pt x="143286" y="78859"/>
                </a:lnTo>
                <a:lnTo>
                  <a:pt x="159222" y="77716"/>
                </a:lnTo>
                <a:lnTo>
                  <a:pt x="175461" y="77021"/>
                </a:lnTo>
                <a:lnTo>
                  <a:pt x="191966" y="76786"/>
                </a:lnTo>
                <a:lnTo>
                  <a:pt x="255284" y="76786"/>
                </a:lnTo>
                <a:lnTo>
                  <a:pt x="253127" y="68545"/>
                </a:lnTo>
                <a:lnTo>
                  <a:pt x="237705" y="26570"/>
                </a:lnTo>
                <a:lnTo>
                  <a:pt x="207973" y="657"/>
                </a:lnTo>
                <a:lnTo>
                  <a:pt x="200011" y="165"/>
                </a:lnTo>
                <a:lnTo>
                  <a:pt x="191966" y="0"/>
                </a:lnTo>
                <a:close/>
              </a:path>
              <a:path w="384175" h="384175">
                <a:moveTo>
                  <a:pt x="255284" y="76786"/>
                </a:moveTo>
                <a:lnTo>
                  <a:pt x="191966" y="76786"/>
                </a:lnTo>
                <a:lnTo>
                  <a:pt x="208470" y="77021"/>
                </a:lnTo>
                <a:lnTo>
                  <a:pt x="224709" y="77716"/>
                </a:lnTo>
                <a:lnTo>
                  <a:pt x="240645" y="78859"/>
                </a:lnTo>
                <a:lnTo>
                  <a:pt x="256240" y="80438"/>
                </a:lnTo>
                <a:lnTo>
                  <a:pt x="255284" y="76786"/>
                </a:lnTo>
                <a:close/>
              </a:path>
              <a:path w="384175" h="384175">
                <a:moveTo>
                  <a:pt x="191966" y="115179"/>
                </a:moveTo>
                <a:lnTo>
                  <a:pt x="137235" y="118007"/>
                </a:lnTo>
                <a:lnTo>
                  <a:pt x="116456" y="154953"/>
                </a:lnTo>
                <a:lnTo>
                  <a:pt x="115179" y="191966"/>
                </a:lnTo>
                <a:lnTo>
                  <a:pt x="115504" y="210715"/>
                </a:lnTo>
                <a:lnTo>
                  <a:pt x="120125" y="263807"/>
                </a:lnTo>
                <a:lnTo>
                  <a:pt x="173217" y="268428"/>
                </a:lnTo>
                <a:lnTo>
                  <a:pt x="191966" y="268752"/>
                </a:lnTo>
                <a:lnTo>
                  <a:pt x="210715" y="268428"/>
                </a:lnTo>
                <a:lnTo>
                  <a:pt x="263807" y="263807"/>
                </a:lnTo>
                <a:lnTo>
                  <a:pt x="268428" y="210715"/>
                </a:lnTo>
                <a:lnTo>
                  <a:pt x="268752" y="191966"/>
                </a:lnTo>
                <a:lnTo>
                  <a:pt x="268428" y="173217"/>
                </a:lnTo>
                <a:lnTo>
                  <a:pt x="263807" y="120125"/>
                </a:lnTo>
                <a:lnTo>
                  <a:pt x="210715" y="115504"/>
                </a:lnTo>
                <a:lnTo>
                  <a:pt x="191966" y="115179"/>
                </a:lnTo>
                <a:close/>
              </a:path>
              <a:path w="384175" h="384175">
                <a:moveTo>
                  <a:pt x="303494" y="127691"/>
                </a:moveTo>
                <a:lnTo>
                  <a:pt x="305072" y="143286"/>
                </a:lnTo>
                <a:lnTo>
                  <a:pt x="306215" y="159222"/>
                </a:lnTo>
                <a:lnTo>
                  <a:pt x="306911" y="175461"/>
                </a:lnTo>
                <a:lnTo>
                  <a:pt x="307031" y="200011"/>
                </a:lnTo>
                <a:lnTo>
                  <a:pt x="306911" y="208470"/>
                </a:lnTo>
                <a:lnTo>
                  <a:pt x="306215" y="224709"/>
                </a:lnTo>
                <a:lnTo>
                  <a:pt x="305072" y="240645"/>
                </a:lnTo>
                <a:lnTo>
                  <a:pt x="303494" y="256240"/>
                </a:lnTo>
                <a:lnTo>
                  <a:pt x="315387" y="253127"/>
                </a:lnTo>
                <a:lnTo>
                  <a:pt x="357362" y="237705"/>
                </a:lnTo>
                <a:lnTo>
                  <a:pt x="383274" y="207973"/>
                </a:lnTo>
                <a:lnTo>
                  <a:pt x="383932" y="191966"/>
                </a:lnTo>
                <a:lnTo>
                  <a:pt x="383766" y="183920"/>
                </a:lnTo>
                <a:lnTo>
                  <a:pt x="357362" y="146226"/>
                </a:lnTo>
                <a:lnTo>
                  <a:pt x="315387" y="130805"/>
                </a:lnTo>
                <a:lnTo>
                  <a:pt x="303494" y="127691"/>
                </a:lnTo>
                <a:close/>
              </a:path>
              <a:path w="384175" h="384175">
                <a:moveTo>
                  <a:pt x="127691" y="303494"/>
                </a:moveTo>
                <a:lnTo>
                  <a:pt x="141815" y="347472"/>
                </a:lnTo>
                <a:lnTo>
                  <a:pt x="160314" y="381335"/>
                </a:lnTo>
                <a:lnTo>
                  <a:pt x="191966" y="383932"/>
                </a:lnTo>
                <a:lnTo>
                  <a:pt x="200011" y="383766"/>
                </a:lnTo>
                <a:lnTo>
                  <a:pt x="237705" y="357362"/>
                </a:lnTo>
                <a:lnTo>
                  <a:pt x="253127" y="315387"/>
                </a:lnTo>
                <a:lnTo>
                  <a:pt x="255284" y="307145"/>
                </a:lnTo>
                <a:lnTo>
                  <a:pt x="191966" y="307145"/>
                </a:lnTo>
                <a:lnTo>
                  <a:pt x="175461" y="306911"/>
                </a:lnTo>
                <a:lnTo>
                  <a:pt x="159222" y="306215"/>
                </a:lnTo>
                <a:lnTo>
                  <a:pt x="143286" y="305072"/>
                </a:lnTo>
                <a:lnTo>
                  <a:pt x="127691" y="303494"/>
                </a:lnTo>
                <a:close/>
              </a:path>
              <a:path w="384175" h="384175">
                <a:moveTo>
                  <a:pt x="256240" y="303494"/>
                </a:moveTo>
                <a:lnTo>
                  <a:pt x="240645" y="305072"/>
                </a:lnTo>
                <a:lnTo>
                  <a:pt x="224709" y="306215"/>
                </a:lnTo>
                <a:lnTo>
                  <a:pt x="208470" y="306911"/>
                </a:lnTo>
                <a:lnTo>
                  <a:pt x="191966" y="307145"/>
                </a:lnTo>
                <a:lnTo>
                  <a:pt x="255284" y="307145"/>
                </a:lnTo>
                <a:lnTo>
                  <a:pt x="256240" y="303494"/>
                </a:lnTo>
                <a:close/>
              </a:path>
              <a:path w="384175" h="384175">
                <a:moveTo>
                  <a:pt x="364267" y="276702"/>
                </a:moveTo>
                <a:lnTo>
                  <a:pt x="327369" y="289636"/>
                </a:lnTo>
                <a:lnTo>
                  <a:pt x="297021" y="297021"/>
                </a:lnTo>
                <a:lnTo>
                  <a:pt x="293026" y="314680"/>
                </a:lnTo>
                <a:lnTo>
                  <a:pt x="288433" y="331487"/>
                </a:lnTo>
                <a:lnTo>
                  <a:pt x="283268" y="347365"/>
                </a:lnTo>
                <a:lnTo>
                  <a:pt x="277556" y="362238"/>
                </a:lnTo>
                <a:lnTo>
                  <a:pt x="276702" y="364267"/>
                </a:lnTo>
                <a:lnTo>
                  <a:pt x="303771" y="348031"/>
                </a:lnTo>
                <a:lnTo>
                  <a:pt x="327707" y="327707"/>
                </a:lnTo>
                <a:lnTo>
                  <a:pt x="348031" y="303771"/>
                </a:lnTo>
                <a:lnTo>
                  <a:pt x="364267" y="276702"/>
                </a:lnTo>
                <a:close/>
              </a:path>
              <a:path w="384175" h="384175">
                <a:moveTo>
                  <a:pt x="19665" y="276702"/>
                </a:moveTo>
                <a:lnTo>
                  <a:pt x="35900" y="303771"/>
                </a:lnTo>
                <a:lnTo>
                  <a:pt x="56225" y="327707"/>
                </a:lnTo>
                <a:lnTo>
                  <a:pt x="80161" y="348031"/>
                </a:lnTo>
                <a:lnTo>
                  <a:pt x="107230" y="364267"/>
                </a:lnTo>
                <a:lnTo>
                  <a:pt x="106375" y="362238"/>
                </a:lnTo>
                <a:lnTo>
                  <a:pt x="100663" y="347365"/>
                </a:lnTo>
                <a:lnTo>
                  <a:pt x="95498" y="331487"/>
                </a:lnTo>
                <a:lnTo>
                  <a:pt x="90905" y="314680"/>
                </a:lnTo>
                <a:lnTo>
                  <a:pt x="86911" y="297021"/>
                </a:lnTo>
                <a:lnTo>
                  <a:pt x="71414" y="293559"/>
                </a:lnTo>
                <a:lnTo>
                  <a:pt x="56562" y="289636"/>
                </a:lnTo>
                <a:lnTo>
                  <a:pt x="42407" y="285270"/>
                </a:lnTo>
                <a:lnTo>
                  <a:pt x="28999" y="280478"/>
                </a:lnTo>
                <a:lnTo>
                  <a:pt x="19665" y="276702"/>
                </a:lnTo>
                <a:close/>
              </a:path>
              <a:path w="384175" h="384175">
                <a:moveTo>
                  <a:pt x="80438" y="127691"/>
                </a:moveTo>
                <a:lnTo>
                  <a:pt x="36460" y="141815"/>
                </a:lnTo>
                <a:lnTo>
                  <a:pt x="2596" y="160314"/>
                </a:lnTo>
                <a:lnTo>
                  <a:pt x="0" y="191966"/>
                </a:lnTo>
                <a:lnTo>
                  <a:pt x="165" y="200011"/>
                </a:lnTo>
                <a:lnTo>
                  <a:pt x="26570" y="237705"/>
                </a:lnTo>
                <a:lnTo>
                  <a:pt x="68545" y="253127"/>
                </a:lnTo>
                <a:lnTo>
                  <a:pt x="80438" y="256240"/>
                </a:lnTo>
                <a:lnTo>
                  <a:pt x="78859" y="240645"/>
                </a:lnTo>
                <a:lnTo>
                  <a:pt x="77716" y="224709"/>
                </a:lnTo>
                <a:lnTo>
                  <a:pt x="77021" y="208470"/>
                </a:lnTo>
                <a:lnTo>
                  <a:pt x="76900" y="200011"/>
                </a:lnTo>
                <a:lnTo>
                  <a:pt x="77021" y="175461"/>
                </a:lnTo>
                <a:lnTo>
                  <a:pt x="77716" y="159222"/>
                </a:lnTo>
                <a:lnTo>
                  <a:pt x="78859" y="143286"/>
                </a:lnTo>
                <a:lnTo>
                  <a:pt x="80438" y="127691"/>
                </a:lnTo>
                <a:close/>
              </a:path>
              <a:path w="384175" h="384175">
                <a:moveTo>
                  <a:pt x="107230" y="19665"/>
                </a:moveTo>
                <a:lnTo>
                  <a:pt x="80161" y="35900"/>
                </a:lnTo>
                <a:lnTo>
                  <a:pt x="56225" y="56225"/>
                </a:lnTo>
                <a:lnTo>
                  <a:pt x="35900" y="80161"/>
                </a:lnTo>
                <a:lnTo>
                  <a:pt x="19665" y="107230"/>
                </a:lnTo>
                <a:lnTo>
                  <a:pt x="21694" y="106375"/>
                </a:lnTo>
                <a:lnTo>
                  <a:pt x="36566" y="100663"/>
                </a:lnTo>
                <a:lnTo>
                  <a:pt x="52444" y="95498"/>
                </a:lnTo>
                <a:lnTo>
                  <a:pt x="69252" y="90905"/>
                </a:lnTo>
                <a:lnTo>
                  <a:pt x="86911" y="86911"/>
                </a:lnTo>
                <a:lnTo>
                  <a:pt x="90373" y="71414"/>
                </a:lnTo>
                <a:lnTo>
                  <a:pt x="94295" y="56562"/>
                </a:lnTo>
                <a:lnTo>
                  <a:pt x="98661" y="42407"/>
                </a:lnTo>
                <a:lnTo>
                  <a:pt x="103453" y="28999"/>
                </a:lnTo>
                <a:lnTo>
                  <a:pt x="107230" y="19665"/>
                </a:lnTo>
                <a:close/>
              </a:path>
              <a:path w="384175" h="384175">
                <a:moveTo>
                  <a:pt x="276702" y="19665"/>
                </a:moveTo>
                <a:lnTo>
                  <a:pt x="289636" y="56562"/>
                </a:lnTo>
                <a:lnTo>
                  <a:pt x="297021" y="86911"/>
                </a:lnTo>
                <a:lnTo>
                  <a:pt x="314680" y="90905"/>
                </a:lnTo>
                <a:lnTo>
                  <a:pt x="331487" y="95498"/>
                </a:lnTo>
                <a:lnTo>
                  <a:pt x="347365" y="100663"/>
                </a:lnTo>
                <a:lnTo>
                  <a:pt x="362238" y="106375"/>
                </a:lnTo>
                <a:lnTo>
                  <a:pt x="364267" y="107230"/>
                </a:lnTo>
                <a:lnTo>
                  <a:pt x="348031" y="80161"/>
                </a:lnTo>
                <a:lnTo>
                  <a:pt x="327707" y="56225"/>
                </a:lnTo>
                <a:lnTo>
                  <a:pt x="303771" y="35900"/>
                </a:lnTo>
                <a:lnTo>
                  <a:pt x="276702" y="19665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2080315" y="8673383"/>
            <a:ext cx="384175" cy="307340"/>
          </a:xfrm>
          <a:custGeom>
            <a:avLst/>
            <a:gdLst/>
            <a:ahLst/>
            <a:cxnLst/>
            <a:rect l="l" t="t" r="r" b="b"/>
            <a:pathLst>
              <a:path w="384175" h="307340">
                <a:moveTo>
                  <a:pt x="1209" y="28449"/>
                </a:moveTo>
                <a:lnTo>
                  <a:pt x="479" y="31674"/>
                </a:lnTo>
                <a:lnTo>
                  <a:pt x="95" y="33862"/>
                </a:lnTo>
                <a:lnTo>
                  <a:pt x="0" y="271632"/>
                </a:lnTo>
                <a:lnTo>
                  <a:pt x="1210" y="278729"/>
                </a:lnTo>
                <a:lnTo>
                  <a:pt x="31128" y="306473"/>
                </a:lnTo>
                <a:lnTo>
                  <a:pt x="38297" y="307145"/>
                </a:lnTo>
                <a:lnTo>
                  <a:pt x="345443" y="307145"/>
                </a:lnTo>
                <a:lnTo>
                  <a:pt x="381186" y="282780"/>
                </a:lnTo>
                <a:lnTo>
                  <a:pt x="383836" y="268752"/>
                </a:lnTo>
                <a:lnTo>
                  <a:pt x="383836" y="207606"/>
                </a:lnTo>
                <a:lnTo>
                  <a:pt x="197593" y="207606"/>
                </a:lnTo>
                <a:lnTo>
                  <a:pt x="183351" y="206876"/>
                </a:lnTo>
                <a:lnTo>
                  <a:pt x="176619" y="203882"/>
                </a:lnTo>
                <a:lnTo>
                  <a:pt x="1209" y="28449"/>
                </a:lnTo>
                <a:close/>
              </a:path>
              <a:path w="384175" h="307340">
                <a:moveTo>
                  <a:pt x="382569" y="28564"/>
                </a:moveTo>
                <a:lnTo>
                  <a:pt x="212314" y="198838"/>
                </a:lnTo>
                <a:lnTo>
                  <a:pt x="210126" y="200815"/>
                </a:lnTo>
                <a:lnTo>
                  <a:pt x="204596" y="205317"/>
                </a:lnTo>
                <a:lnTo>
                  <a:pt x="197593" y="207606"/>
                </a:lnTo>
                <a:lnTo>
                  <a:pt x="383836" y="207606"/>
                </a:lnTo>
                <a:lnTo>
                  <a:pt x="383731" y="36089"/>
                </a:lnTo>
                <a:lnTo>
                  <a:pt x="383682" y="35033"/>
                </a:lnTo>
                <a:lnTo>
                  <a:pt x="383490" y="32826"/>
                </a:lnTo>
                <a:lnTo>
                  <a:pt x="383126" y="30676"/>
                </a:lnTo>
                <a:lnTo>
                  <a:pt x="382569" y="28564"/>
                </a:lnTo>
                <a:close/>
              </a:path>
              <a:path w="384175" h="307340">
                <a:moveTo>
                  <a:pt x="347766" y="0"/>
                </a:moveTo>
                <a:lnTo>
                  <a:pt x="38297" y="0"/>
                </a:lnTo>
                <a:lnTo>
                  <a:pt x="34880" y="153"/>
                </a:lnTo>
                <a:lnTo>
                  <a:pt x="32653" y="345"/>
                </a:lnTo>
                <a:lnTo>
                  <a:pt x="30465" y="729"/>
                </a:lnTo>
                <a:lnTo>
                  <a:pt x="28353" y="1305"/>
                </a:lnTo>
                <a:lnTo>
                  <a:pt x="191966" y="164899"/>
                </a:lnTo>
                <a:lnTo>
                  <a:pt x="355521" y="1343"/>
                </a:lnTo>
                <a:lnTo>
                  <a:pt x="352258" y="595"/>
                </a:lnTo>
                <a:lnTo>
                  <a:pt x="350050" y="191"/>
                </a:lnTo>
                <a:lnTo>
                  <a:pt x="347766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 descr=""/>
            <p:cNvSpPr/>
            <p:nvPr/>
          </p:nvSpPr>
          <p:spPr>
            <a:xfrm>
              <a:off x="0" y="1308860"/>
              <a:ext cx="20104100" cy="8921750"/>
            </a:xfrm>
            <a:custGeom>
              <a:avLst/>
              <a:gdLst/>
              <a:ahLst/>
              <a:cxnLst/>
              <a:rect l="l" t="t" r="r" b="b"/>
              <a:pathLst>
                <a:path w="20104100" h="8921750">
                  <a:moveTo>
                    <a:pt x="0" y="8921194"/>
                  </a:moveTo>
                  <a:lnTo>
                    <a:pt x="20104099" y="8921194"/>
                  </a:lnTo>
                  <a:lnTo>
                    <a:pt x="20104099" y="0"/>
                  </a:lnTo>
                  <a:lnTo>
                    <a:pt x="0" y="0"/>
                  </a:lnTo>
                  <a:lnTo>
                    <a:pt x="0" y="8921194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0"/>
              <a:ext cx="20104100" cy="1309370"/>
            </a:xfrm>
            <a:custGeom>
              <a:avLst/>
              <a:gdLst/>
              <a:ahLst/>
              <a:cxnLst/>
              <a:rect l="l" t="t" r="r" b="b"/>
              <a:pathLst>
                <a:path w="20104100" h="1309370">
                  <a:moveTo>
                    <a:pt x="20104099" y="0"/>
                  </a:moveTo>
                  <a:lnTo>
                    <a:pt x="0" y="0"/>
                  </a:lnTo>
                  <a:lnTo>
                    <a:pt x="0" y="1308860"/>
                  </a:lnTo>
                  <a:lnTo>
                    <a:pt x="20104099" y="130886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99D8E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4358" y="488614"/>
              <a:ext cx="6313697" cy="56309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58668" y="476098"/>
              <a:ext cx="2495997" cy="25980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08046" y="865197"/>
              <a:ext cx="630707" cy="21146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47593" y="418835"/>
              <a:ext cx="843654" cy="681413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0" y="10230055"/>
              <a:ext cx="20104100" cy="1078865"/>
            </a:xfrm>
            <a:custGeom>
              <a:avLst/>
              <a:gdLst/>
              <a:ahLst/>
              <a:cxnLst/>
              <a:rect l="l" t="t" r="r" b="b"/>
              <a:pathLst>
                <a:path w="20104100" h="1078865">
                  <a:moveTo>
                    <a:pt x="0" y="0"/>
                  </a:moveTo>
                  <a:lnTo>
                    <a:pt x="20104099" y="0"/>
                  </a:lnTo>
                  <a:lnTo>
                    <a:pt x="20104099" y="1078501"/>
                  </a:lnTo>
                  <a:lnTo>
                    <a:pt x="0" y="1078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1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7362" y="10590073"/>
              <a:ext cx="1485352" cy="306273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7308372" y="10449943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856598" y="10484871"/>
              <a:ext cx="1821821" cy="28910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5645" y="2268664"/>
              <a:ext cx="4776195" cy="461536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0676" y="3162166"/>
              <a:ext cx="9397807" cy="2413334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91766" y="2198885"/>
              <a:ext cx="5779928" cy="71406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7362" y="10569131"/>
              <a:ext cx="1485352" cy="306273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73983" y="2198885"/>
              <a:ext cx="6230176" cy="623017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850" y="3152227"/>
              <a:ext cx="9132884" cy="458923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3191" y="2266006"/>
              <a:ext cx="6734015" cy="5646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7362" y="10569131"/>
              <a:ext cx="1485352" cy="306273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3376" y="2176308"/>
              <a:ext cx="4240551" cy="41114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89071" y="2176308"/>
              <a:ext cx="5684728" cy="41114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66330" y="6653102"/>
              <a:ext cx="4300687" cy="502602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4725" y="6731143"/>
              <a:ext cx="5034408" cy="40836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7670" y="2820922"/>
              <a:ext cx="7523003" cy="347502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88581" y="2820922"/>
              <a:ext cx="7216730" cy="68387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73201" y="7271375"/>
              <a:ext cx="7672044" cy="1028437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9489" y="7366922"/>
              <a:ext cx="6752608" cy="682243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3743" y="3509055"/>
              <a:ext cx="1694254" cy="329505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84654" y="3743995"/>
              <a:ext cx="6670320" cy="281077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69929" y="8430698"/>
              <a:ext cx="6903769" cy="925691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9817" y="8330243"/>
              <a:ext cx="8527999" cy="6815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7362" y="10569131"/>
              <a:ext cx="1485352" cy="306273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633" y="2071272"/>
              <a:ext cx="9214215" cy="190880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743" y="4440964"/>
              <a:ext cx="9952412" cy="1905537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743" y="6765501"/>
              <a:ext cx="7532165" cy="1177647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81852" y="2272182"/>
              <a:ext cx="7465741" cy="69631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7281" y="10586065"/>
              <a:ext cx="1629613" cy="372902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4413" y="2296871"/>
              <a:ext cx="3350005" cy="51794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69457" y="2879493"/>
              <a:ext cx="8575655" cy="62301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7281" y="10586065"/>
              <a:ext cx="1629613" cy="372902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4413" y="2273351"/>
              <a:ext cx="8506438" cy="54248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09295" y="2879493"/>
              <a:ext cx="11675037" cy="69107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 descr=""/>
            <p:cNvSpPr/>
            <p:nvPr/>
          </p:nvSpPr>
          <p:spPr>
            <a:xfrm>
              <a:off x="0" y="1308860"/>
              <a:ext cx="20104100" cy="8900795"/>
            </a:xfrm>
            <a:custGeom>
              <a:avLst/>
              <a:gdLst/>
              <a:ahLst/>
              <a:cxnLst/>
              <a:rect l="l" t="t" r="r" b="b"/>
              <a:pathLst>
                <a:path w="20104100" h="8900795">
                  <a:moveTo>
                    <a:pt x="0" y="8900252"/>
                  </a:moveTo>
                  <a:lnTo>
                    <a:pt x="20104099" y="8900252"/>
                  </a:lnTo>
                  <a:lnTo>
                    <a:pt x="20104099" y="0"/>
                  </a:lnTo>
                  <a:lnTo>
                    <a:pt x="0" y="0"/>
                  </a:lnTo>
                  <a:lnTo>
                    <a:pt x="0" y="8900252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0"/>
              <a:ext cx="20104100" cy="1309370"/>
            </a:xfrm>
            <a:custGeom>
              <a:avLst/>
              <a:gdLst/>
              <a:ahLst/>
              <a:cxnLst/>
              <a:rect l="l" t="t" r="r" b="b"/>
              <a:pathLst>
                <a:path w="20104100" h="1309370">
                  <a:moveTo>
                    <a:pt x="20104099" y="0"/>
                  </a:moveTo>
                  <a:lnTo>
                    <a:pt x="0" y="0"/>
                  </a:lnTo>
                  <a:lnTo>
                    <a:pt x="0" y="1308860"/>
                  </a:lnTo>
                  <a:lnTo>
                    <a:pt x="20104099" y="130886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99D8E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4358" y="488614"/>
              <a:ext cx="6313697" cy="56309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58668" y="476098"/>
              <a:ext cx="2495997" cy="25980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08046" y="865197"/>
              <a:ext cx="630707" cy="21146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47593" y="418835"/>
              <a:ext cx="843654" cy="681413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5645" y="2268664"/>
              <a:ext cx="5203426" cy="564159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0" y="10209113"/>
              <a:ext cx="20104100" cy="1099820"/>
            </a:xfrm>
            <a:custGeom>
              <a:avLst/>
              <a:gdLst/>
              <a:ahLst/>
              <a:cxnLst/>
              <a:rect l="l" t="t" r="r" b="b"/>
              <a:pathLst>
                <a:path w="20104100" h="1099820">
                  <a:moveTo>
                    <a:pt x="20104099" y="0"/>
                  </a:moveTo>
                  <a:lnTo>
                    <a:pt x="0" y="0"/>
                  </a:lnTo>
                  <a:lnTo>
                    <a:pt x="0" y="1099442"/>
                  </a:lnTo>
                  <a:lnTo>
                    <a:pt x="20104099" y="1099442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1D1D1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9571" y="10586065"/>
              <a:ext cx="2116673" cy="373638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252" y="3151695"/>
              <a:ext cx="9266596" cy="1438396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2661" y="5853593"/>
              <a:ext cx="2161671" cy="1418150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440321" y="5231086"/>
              <a:ext cx="1259205" cy="363855"/>
            </a:xfrm>
            <a:custGeom>
              <a:avLst/>
              <a:gdLst/>
              <a:ahLst/>
              <a:cxnLst/>
              <a:rect l="l" t="t" r="r" b="b"/>
              <a:pathLst>
                <a:path w="1259205" h="363854">
                  <a:moveTo>
                    <a:pt x="36564" y="196014"/>
                  </a:moveTo>
                  <a:lnTo>
                    <a:pt x="0" y="196014"/>
                  </a:lnTo>
                  <a:lnTo>
                    <a:pt x="895" y="206451"/>
                  </a:lnTo>
                  <a:lnTo>
                    <a:pt x="18447" y="241767"/>
                  </a:lnTo>
                  <a:lnTo>
                    <a:pt x="54799" y="263677"/>
                  </a:lnTo>
                  <a:lnTo>
                    <a:pt x="90845" y="268766"/>
                  </a:lnTo>
                  <a:lnTo>
                    <a:pt x="103968" y="268107"/>
                  </a:lnTo>
                  <a:lnTo>
                    <a:pt x="147341" y="252534"/>
                  </a:lnTo>
                  <a:lnTo>
                    <a:pt x="161500" y="239741"/>
                  </a:lnTo>
                  <a:lnTo>
                    <a:pt x="90845" y="239741"/>
                  </a:lnTo>
                  <a:lnTo>
                    <a:pt x="78782" y="238963"/>
                  </a:lnTo>
                  <a:lnTo>
                    <a:pt x="41276" y="213072"/>
                  </a:lnTo>
                  <a:lnTo>
                    <a:pt x="38213" y="204896"/>
                  </a:lnTo>
                  <a:lnTo>
                    <a:pt x="36564" y="196014"/>
                  </a:lnTo>
                  <a:close/>
                </a:path>
                <a:path w="1259205" h="363854">
                  <a:moveTo>
                    <a:pt x="88583" y="0"/>
                  </a:moveTo>
                  <a:lnTo>
                    <a:pt x="42972" y="9046"/>
                  </a:lnTo>
                  <a:lnTo>
                    <a:pt x="12439" y="34679"/>
                  </a:lnTo>
                  <a:lnTo>
                    <a:pt x="1507" y="72751"/>
                  </a:lnTo>
                  <a:lnTo>
                    <a:pt x="2191" y="84390"/>
                  </a:lnTo>
                  <a:lnTo>
                    <a:pt x="24784" y="124394"/>
                  </a:lnTo>
                  <a:lnTo>
                    <a:pt x="68675" y="143241"/>
                  </a:lnTo>
                  <a:lnTo>
                    <a:pt x="91057" y="149414"/>
                  </a:lnTo>
                  <a:lnTo>
                    <a:pt x="99986" y="152100"/>
                  </a:lnTo>
                  <a:lnTo>
                    <a:pt x="135325" y="171513"/>
                  </a:lnTo>
                  <a:lnTo>
                    <a:pt x="143618" y="196014"/>
                  </a:lnTo>
                  <a:lnTo>
                    <a:pt x="142723" y="205203"/>
                  </a:lnTo>
                  <a:lnTo>
                    <a:pt x="112708" y="236725"/>
                  </a:lnTo>
                  <a:lnTo>
                    <a:pt x="90845" y="239741"/>
                  </a:lnTo>
                  <a:lnTo>
                    <a:pt x="161500" y="239741"/>
                  </a:lnTo>
                  <a:lnTo>
                    <a:pt x="177662" y="203978"/>
                  </a:lnTo>
                  <a:lnTo>
                    <a:pt x="178298" y="194507"/>
                  </a:lnTo>
                  <a:lnTo>
                    <a:pt x="177591" y="182727"/>
                  </a:lnTo>
                  <a:lnTo>
                    <a:pt x="154550" y="142582"/>
                  </a:lnTo>
                  <a:lnTo>
                    <a:pt x="110376" y="123074"/>
                  </a:lnTo>
                  <a:lnTo>
                    <a:pt x="87853" y="116572"/>
                  </a:lnTo>
                  <a:lnTo>
                    <a:pt x="78877" y="113839"/>
                  </a:lnTo>
                  <a:lnTo>
                    <a:pt x="44480" y="94991"/>
                  </a:lnTo>
                  <a:lnTo>
                    <a:pt x="36564" y="81170"/>
                  </a:lnTo>
                  <a:lnTo>
                    <a:pt x="36564" y="71620"/>
                  </a:lnTo>
                  <a:lnTo>
                    <a:pt x="57414" y="35763"/>
                  </a:lnTo>
                  <a:lnTo>
                    <a:pt x="85191" y="29402"/>
                  </a:lnTo>
                  <a:lnTo>
                    <a:pt x="160128" y="29402"/>
                  </a:lnTo>
                  <a:lnTo>
                    <a:pt x="159474" y="28459"/>
                  </a:lnTo>
                  <a:lnTo>
                    <a:pt x="148896" y="18470"/>
                  </a:lnTo>
                  <a:lnTo>
                    <a:pt x="136362" y="10389"/>
                  </a:lnTo>
                  <a:lnTo>
                    <a:pt x="122132" y="4617"/>
                  </a:lnTo>
                  <a:lnTo>
                    <a:pt x="106206" y="1154"/>
                  </a:lnTo>
                  <a:lnTo>
                    <a:pt x="88583" y="0"/>
                  </a:lnTo>
                  <a:close/>
                </a:path>
                <a:path w="1259205" h="363854">
                  <a:moveTo>
                    <a:pt x="160128" y="29402"/>
                  </a:moveTo>
                  <a:lnTo>
                    <a:pt x="85191" y="29402"/>
                  </a:lnTo>
                  <a:lnTo>
                    <a:pt x="96122" y="30132"/>
                  </a:lnTo>
                  <a:lnTo>
                    <a:pt x="105923" y="32323"/>
                  </a:lnTo>
                  <a:lnTo>
                    <a:pt x="136268" y="60170"/>
                  </a:lnTo>
                  <a:lnTo>
                    <a:pt x="137964" y="67474"/>
                  </a:lnTo>
                  <a:lnTo>
                    <a:pt x="175659" y="67474"/>
                  </a:lnTo>
                  <a:lnTo>
                    <a:pt x="172855" y="52961"/>
                  </a:lnTo>
                  <a:lnTo>
                    <a:pt x="167460" y="39956"/>
                  </a:lnTo>
                  <a:lnTo>
                    <a:pt x="160128" y="29402"/>
                  </a:lnTo>
                  <a:close/>
                </a:path>
                <a:path w="1259205" h="363854">
                  <a:moveTo>
                    <a:pt x="249886" y="59558"/>
                  </a:moveTo>
                  <a:lnTo>
                    <a:pt x="211814" y="59558"/>
                  </a:lnTo>
                  <a:lnTo>
                    <a:pt x="295120" y="263866"/>
                  </a:lnTo>
                  <a:lnTo>
                    <a:pt x="254410" y="363381"/>
                  </a:lnTo>
                  <a:lnTo>
                    <a:pt x="289843" y="363381"/>
                  </a:lnTo>
                  <a:lnTo>
                    <a:pt x="345712" y="226925"/>
                  </a:lnTo>
                  <a:lnTo>
                    <a:pt x="314722" y="226925"/>
                  </a:lnTo>
                  <a:lnTo>
                    <a:pt x="249886" y="59558"/>
                  </a:lnTo>
                  <a:close/>
                </a:path>
                <a:path w="1259205" h="363854">
                  <a:moveTo>
                    <a:pt x="414237" y="59558"/>
                  </a:moveTo>
                  <a:lnTo>
                    <a:pt x="378804" y="59558"/>
                  </a:lnTo>
                  <a:lnTo>
                    <a:pt x="314722" y="226925"/>
                  </a:lnTo>
                  <a:lnTo>
                    <a:pt x="345712" y="226925"/>
                  </a:lnTo>
                  <a:lnTo>
                    <a:pt x="414237" y="59558"/>
                  </a:lnTo>
                  <a:close/>
                </a:path>
                <a:path w="1259205" h="363854">
                  <a:moveTo>
                    <a:pt x="490561" y="59558"/>
                  </a:moveTo>
                  <a:lnTo>
                    <a:pt x="456258" y="59558"/>
                  </a:lnTo>
                  <a:lnTo>
                    <a:pt x="456258" y="266128"/>
                  </a:lnTo>
                  <a:lnTo>
                    <a:pt x="490561" y="266128"/>
                  </a:lnTo>
                  <a:lnTo>
                    <a:pt x="490561" y="151911"/>
                  </a:lnTo>
                  <a:lnTo>
                    <a:pt x="491551" y="136668"/>
                  </a:lnTo>
                  <a:lnTo>
                    <a:pt x="515181" y="95109"/>
                  </a:lnTo>
                  <a:lnTo>
                    <a:pt x="528407" y="88960"/>
                  </a:lnTo>
                  <a:lnTo>
                    <a:pt x="490561" y="88960"/>
                  </a:lnTo>
                  <a:lnTo>
                    <a:pt x="490561" y="59558"/>
                  </a:lnTo>
                  <a:close/>
                </a:path>
                <a:path w="1259205" h="363854">
                  <a:moveTo>
                    <a:pt x="623485" y="85568"/>
                  </a:moveTo>
                  <a:lnTo>
                    <a:pt x="549743" y="85568"/>
                  </a:lnTo>
                  <a:lnTo>
                    <a:pt x="562418" y="86604"/>
                  </a:lnTo>
                  <a:lnTo>
                    <a:pt x="573679" y="89714"/>
                  </a:lnTo>
                  <a:lnTo>
                    <a:pt x="603552" y="122038"/>
                  </a:lnTo>
                  <a:lnTo>
                    <a:pt x="607416" y="149272"/>
                  </a:lnTo>
                  <a:lnTo>
                    <a:pt x="607416" y="266128"/>
                  </a:lnTo>
                  <a:lnTo>
                    <a:pt x="641342" y="266128"/>
                  </a:lnTo>
                  <a:lnTo>
                    <a:pt x="641342" y="144372"/>
                  </a:lnTo>
                  <a:lnTo>
                    <a:pt x="639881" y="124158"/>
                  </a:lnTo>
                  <a:lnTo>
                    <a:pt x="635499" y="106488"/>
                  </a:lnTo>
                  <a:lnTo>
                    <a:pt x="628196" y="91363"/>
                  </a:lnTo>
                  <a:lnTo>
                    <a:pt x="623485" y="85568"/>
                  </a:lnTo>
                  <a:close/>
                </a:path>
                <a:path w="1259205" h="363854">
                  <a:moveTo>
                    <a:pt x="556905" y="55788"/>
                  </a:moveTo>
                  <a:lnTo>
                    <a:pt x="518079" y="64458"/>
                  </a:lnTo>
                  <a:lnTo>
                    <a:pt x="490561" y="88960"/>
                  </a:lnTo>
                  <a:lnTo>
                    <a:pt x="528407" y="88960"/>
                  </a:lnTo>
                  <a:lnTo>
                    <a:pt x="536856" y="86628"/>
                  </a:lnTo>
                  <a:lnTo>
                    <a:pt x="549743" y="85568"/>
                  </a:lnTo>
                  <a:lnTo>
                    <a:pt x="623485" y="85568"/>
                  </a:lnTo>
                  <a:lnTo>
                    <a:pt x="617971" y="78782"/>
                  </a:lnTo>
                  <a:lnTo>
                    <a:pt x="605390" y="68723"/>
                  </a:lnTo>
                  <a:lnTo>
                    <a:pt x="591019" y="61537"/>
                  </a:lnTo>
                  <a:lnTo>
                    <a:pt x="574857" y="57225"/>
                  </a:lnTo>
                  <a:lnTo>
                    <a:pt x="556905" y="55788"/>
                  </a:lnTo>
                  <a:close/>
                </a:path>
                <a:path w="1259205" h="363854">
                  <a:moveTo>
                    <a:pt x="746756" y="87829"/>
                  </a:moveTo>
                  <a:lnTo>
                    <a:pt x="712453" y="87829"/>
                  </a:lnTo>
                  <a:lnTo>
                    <a:pt x="712453" y="209585"/>
                  </a:lnTo>
                  <a:lnTo>
                    <a:pt x="726777" y="252934"/>
                  </a:lnTo>
                  <a:lnTo>
                    <a:pt x="769750" y="266128"/>
                  </a:lnTo>
                  <a:lnTo>
                    <a:pt x="800660" y="266128"/>
                  </a:lnTo>
                  <a:lnTo>
                    <a:pt x="800660" y="237102"/>
                  </a:lnTo>
                  <a:lnTo>
                    <a:pt x="764850" y="237102"/>
                  </a:lnTo>
                  <a:lnTo>
                    <a:pt x="757436" y="235092"/>
                  </a:lnTo>
                  <a:lnTo>
                    <a:pt x="753164" y="231071"/>
                  </a:lnTo>
                  <a:lnTo>
                    <a:pt x="748892" y="226799"/>
                  </a:lnTo>
                  <a:lnTo>
                    <a:pt x="746756" y="219637"/>
                  </a:lnTo>
                  <a:lnTo>
                    <a:pt x="746756" y="87829"/>
                  </a:lnTo>
                  <a:close/>
                </a:path>
                <a:path w="1259205" h="363854">
                  <a:moveTo>
                    <a:pt x="800660" y="59558"/>
                  </a:moveTo>
                  <a:lnTo>
                    <a:pt x="685690" y="59558"/>
                  </a:lnTo>
                  <a:lnTo>
                    <a:pt x="685690" y="87829"/>
                  </a:lnTo>
                  <a:lnTo>
                    <a:pt x="800660" y="87829"/>
                  </a:lnTo>
                  <a:lnTo>
                    <a:pt x="800660" y="59558"/>
                  </a:lnTo>
                  <a:close/>
                </a:path>
                <a:path w="1259205" h="363854">
                  <a:moveTo>
                    <a:pt x="746756" y="7539"/>
                  </a:moveTo>
                  <a:lnTo>
                    <a:pt x="712453" y="7539"/>
                  </a:lnTo>
                  <a:lnTo>
                    <a:pt x="712453" y="59558"/>
                  </a:lnTo>
                  <a:lnTo>
                    <a:pt x="746756" y="59558"/>
                  </a:lnTo>
                  <a:lnTo>
                    <a:pt x="746756" y="7539"/>
                  </a:lnTo>
                  <a:close/>
                </a:path>
                <a:path w="1259205" h="363854">
                  <a:moveTo>
                    <a:pt x="934952" y="56165"/>
                  </a:moveTo>
                  <a:lnTo>
                    <a:pt x="896432" y="63587"/>
                  </a:lnTo>
                  <a:lnTo>
                    <a:pt x="864933" y="85285"/>
                  </a:lnTo>
                  <a:lnTo>
                    <a:pt x="844154" y="119046"/>
                  </a:lnTo>
                  <a:lnTo>
                    <a:pt x="836944" y="162089"/>
                  </a:lnTo>
                  <a:lnTo>
                    <a:pt x="837746" y="177308"/>
                  </a:lnTo>
                  <a:lnTo>
                    <a:pt x="849761" y="217878"/>
                  </a:lnTo>
                  <a:lnTo>
                    <a:pt x="874286" y="248481"/>
                  </a:lnTo>
                  <a:lnTo>
                    <a:pt x="908377" y="266128"/>
                  </a:lnTo>
                  <a:lnTo>
                    <a:pt x="934575" y="269520"/>
                  </a:lnTo>
                  <a:lnTo>
                    <a:pt x="947533" y="268790"/>
                  </a:lnTo>
                  <a:lnTo>
                    <a:pt x="990859" y="251426"/>
                  </a:lnTo>
                  <a:lnTo>
                    <a:pt x="1003460" y="239364"/>
                  </a:lnTo>
                  <a:lnTo>
                    <a:pt x="941737" y="239364"/>
                  </a:lnTo>
                  <a:lnTo>
                    <a:pt x="932337" y="238799"/>
                  </a:lnTo>
                  <a:lnTo>
                    <a:pt x="892451" y="218914"/>
                  </a:lnTo>
                  <a:lnTo>
                    <a:pt x="874357" y="184329"/>
                  </a:lnTo>
                  <a:lnTo>
                    <a:pt x="872001" y="162089"/>
                  </a:lnTo>
                  <a:lnTo>
                    <a:pt x="872590" y="150780"/>
                  </a:lnTo>
                  <a:lnTo>
                    <a:pt x="886537" y="113226"/>
                  </a:lnTo>
                  <a:lnTo>
                    <a:pt x="923361" y="88206"/>
                  </a:lnTo>
                  <a:lnTo>
                    <a:pt x="941737" y="85945"/>
                  </a:lnTo>
                  <a:lnTo>
                    <a:pt x="1003823" y="85945"/>
                  </a:lnTo>
                  <a:lnTo>
                    <a:pt x="999505" y="81044"/>
                  </a:lnTo>
                  <a:lnTo>
                    <a:pt x="960302" y="59087"/>
                  </a:lnTo>
                  <a:lnTo>
                    <a:pt x="948075" y="56896"/>
                  </a:lnTo>
                  <a:lnTo>
                    <a:pt x="934952" y="56165"/>
                  </a:lnTo>
                  <a:close/>
                </a:path>
                <a:path w="1259205" h="363854">
                  <a:moveTo>
                    <a:pt x="1046530" y="227678"/>
                  </a:moveTo>
                  <a:lnTo>
                    <a:pt x="1011850" y="227678"/>
                  </a:lnTo>
                  <a:lnTo>
                    <a:pt x="1011850" y="266128"/>
                  </a:lnTo>
                  <a:lnTo>
                    <a:pt x="1046530" y="266128"/>
                  </a:lnTo>
                  <a:lnTo>
                    <a:pt x="1046530" y="227678"/>
                  </a:lnTo>
                  <a:close/>
                </a:path>
                <a:path w="1259205" h="363854">
                  <a:moveTo>
                    <a:pt x="1003823" y="85945"/>
                  </a:moveTo>
                  <a:lnTo>
                    <a:pt x="941737" y="85945"/>
                  </a:lnTo>
                  <a:lnTo>
                    <a:pt x="951137" y="86534"/>
                  </a:lnTo>
                  <a:lnTo>
                    <a:pt x="960114" y="88300"/>
                  </a:lnTo>
                  <a:lnTo>
                    <a:pt x="997290" y="113603"/>
                  </a:lnTo>
                  <a:lnTo>
                    <a:pt x="1011261" y="151157"/>
                  </a:lnTo>
                  <a:lnTo>
                    <a:pt x="1011850" y="162466"/>
                  </a:lnTo>
                  <a:lnTo>
                    <a:pt x="1011261" y="173798"/>
                  </a:lnTo>
                  <a:lnTo>
                    <a:pt x="997290" y="211729"/>
                  </a:lnTo>
                  <a:lnTo>
                    <a:pt x="960114" y="237102"/>
                  </a:lnTo>
                  <a:lnTo>
                    <a:pt x="941737" y="239364"/>
                  </a:lnTo>
                  <a:lnTo>
                    <a:pt x="1003460" y="239364"/>
                  </a:lnTo>
                  <a:lnTo>
                    <a:pt x="1006125" y="236348"/>
                  </a:lnTo>
                  <a:lnTo>
                    <a:pt x="1011850" y="227678"/>
                  </a:lnTo>
                  <a:lnTo>
                    <a:pt x="1046530" y="227678"/>
                  </a:lnTo>
                  <a:lnTo>
                    <a:pt x="1046530" y="97253"/>
                  </a:lnTo>
                  <a:lnTo>
                    <a:pt x="1011850" y="97253"/>
                  </a:lnTo>
                  <a:lnTo>
                    <a:pt x="1006314" y="88772"/>
                  </a:lnTo>
                  <a:lnTo>
                    <a:pt x="1003823" y="85945"/>
                  </a:lnTo>
                  <a:close/>
                </a:path>
                <a:path w="1259205" h="363854">
                  <a:moveTo>
                    <a:pt x="1046530" y="59558"/>
                  </a:moveTo>
                  <a:lnTo>
                    <a:pt x="1011850" y="59558"/>
                  </a:lnTo>
                  <a:lnTo>
                    <a:pt x="1011850" y="97253"/>
                  </a:lnTo>
                  <a:lnTo>
                    <a:pt x="1046530" y="97253"/>
                  </a:lnTo>
                  <a:lnTo>
                    <a:pt x="1046530" y="59558"/>
                  </a:lnTo>
                  <a:close/>
                </a:path>
                <a:path w="1259205" h="363854">
                  <a:moveTo>
                    <a:pt x="1126738" y="59558"/>
                  </a:moveTo>
                  <a:lnTo>
                    <a:pt x="1087912" y="59558"/>
                  </a:lnTo>
                  <a:lnTo>
                    <a:pt x="1154633" y="163597"/>
                  </a:lnTo>
                  <a:lnTo>
                    <a:pt x="1087912" y="266128"/>
                  </a:lnTo>
                  <a:lnTo>
                    <a:pt x="1123722" y="266128"/>
                  </a:lnTo>
                  <a:lnTo>
                    <a:pt x="1170841" y="189229"/>
                  </a:lnTo>
                  <a:lnTo>
                    <a:pt x="1209534" y="189229"/>
                  </a:lnTo>
                  <a:lnTo>
                    <a:pt x="1191951" y="161712"/>
                  </a:lnTo>
                  <a:lnTo>
                    <a:pt x="1208598" y="136079"/>
                  </a:lnTo>
                  <a:lnTo>
                    <a:pt x="1175742" y="136079"/>
                  </a:lnTo>
                  <a:lnTo>
                    <a:pt x="1126738" y="59558"/>
                  </a:lnTo>
                  <a:close/>
                </a:path>
                <a:path w="1259205" h="363854">
                  <a:moveTo>
                    <a:pt x="1209534" y="189229"/>
                  </a:moveTo>
                  <a:lnTo>
                    <a:pt x="1170841" y="189229"/>
                  </a:lnTo>
                  <a:lnTo>
                    <a:pt x="1219845" y="266128"/>
                  </a:lnTo>
                  <a:lnTo>
                    <a:pt x="1258671" y="266128"/>
                  </a:lnTo>
                  <a:lnTo>
                    <a:pt x="1209534" y="189229"/>
                  </a:lnTo>
                  <a:close/>
                </a:path>
                <a:path w="1259205" h="363854">
                  <a:moveTo>
                    <a:pt x="1258294" y="59558"/>
                  </a:moveTo>
                  <a:lnTo>
                    <a:pt x="1222484" y="59558"/>
                  </a:lnTo>
                  <a:lnTo>
                    <a:pt x="1175742" y="136079"/>
                  </a:lnTo>
                  <a:lnTo>
                    <a:pt x="1208598" y="136079"/>
                  </a:lnTo>
                  <a:lnTo>
                    <a:pt x="1258294" y="595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 descr=""/>
            <p:cNvSpPr/>
            <p:nvPr/>
          </p:nvSpPr>
          <p:spPr>
            <a:xfrm>
              <a:off x="0" y="1308860"/>
              <a:ext cx="20104100" cy="8900795"/>
            </a:xfrm>
            <a:custGeom>
              <a:avLst/>
              <a:gdLst/>
              <a:ahLst/>
              <a:cxnLst/>
              <a:rect l="l" t="t" r="r" b="b"/>
              <a:pathLst>
                <a:path w="20104100" h="8900795">
                  <a:moveTo>
                    <a:pt x="0" y="8900252"/>
                  </a:moveTo>
                  <a:lnTo>
                    <a:pt x="20104099" y="8900252"/>
                  </a:lnTo>
                  <a:lnTo>
                    <a:pt x="20104099" y="0"/>
                  </a:lnTo>
                  <a:lnTo>
                    <a:pt x="0" y="0"/>
                  </a:lnTo>
                  <a:lnTo>
                    <a:pt x="0" y="8900252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0"/>
              <a:ext cx="20104100" cy="1309370"/>
            </a:xfrm>
            <a:custGeom>
              <a:avLst/>
              <a:gdLst/>
              <a:ahLst/>
              <a:cxnLst/>
              <a:rect l="l" t="t" r="r" b="b"/>
              <a:pathLst>
                <a:path w="20104100" h="1309370">
                  <a:moveTo>
                    <a:pt x="20104099" y="0"/>
                  </a:moveTo>
                  <a:lnTo>
                    <a:pt x="0" y="0"/>
                  </a:lnTo>
                  <a:lnTo>
                    <a:pt x="0" y="1308860"/>
                  </a:lnTo>
                  <a:lnTo>
                    <a:pt x="20104099" y="130886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99D8E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4358" y="488614"/>
              <a:ext cx="6313697" cy="56309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58668" y="476098"/>
              <a:ext cx="2495997" cy="25980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08046" y="865197"/>
              <a:ext cx="630707" cy="21146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47593" y="418835"/>
              <a:ext cx="843654" cy="681413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9898" y="2266006"/>
              <a:ext cx="5238951" cy="566818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0" y="10209113"/>
              <a:ext cx="20104100" cy="1099820"/>
            </a:xfrm>
            <a:custGeom>
              <a:avLst/>
              <a:gdLst/>
              <a:ahLst/>
              <a:cxnLst/>
              <a:rect l="l" t="t" r="r" b="b"/>
              <a:pathLst>
                <a:path w="20104100" h="1099820">
                  <a:moveTo>
                    <a:pt x="20104099" y="0"/>
                  </a:moveTo>
                  <a:lnTo>
                    <a:pt x="0" y="0"/>
                  </a:lnTo>
                  <a:lnTo>
                    <a:pt x="0" y="1099442"/>
                  </a:lnTo>
                  <a:lnTo>
                    <a:pt x="20104099" y="1099442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1D1D1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9571" y="10586065"/>
              <a:ext cx="2116673" cy="373638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6690" y="3237303"/>
              <a:ext cx="3995853" cy="390572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3252" y="3928381"/>
              <a:ext cx="9349952" cy="3008293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93872" y="2198885"/>
              <a:ext cx="7591391" cy="7800809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6240" y="7605863"/>
              <a:ext cx="6786587" cy="1759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 descr=""/>
            <p:cNvSpPr/>
            <p:nvPr/>
          </p:nvSpPr>
          <p:spPr>
            <a:xfrm>
              <a:off x="0" y="1308860"/>
              <a:ext cx="20104100" cy="8900795"/>
            </a:xfrm>
            <a:custGeom>
              <a:avLst/>
              <a:gdLst/>
              <a:ahLst/>
              <a:cxnLst/>
              <a:rect l="l" t="t" r="r" b="b"/>
              <a:pathLst>
                <a:path w="20104100" h="8900795">
                  <a:moveTo>
                    <a:pt x="0" y="8900252"/>
                  </a:moveTo>
                  <a:lnTo>
                    <a:pt x="20104099" y="8900252"/>
                  </a:lnTo>
                  <a:lnTo>
                    <a:pt x="20104099" y="0"/>
                  </a:lnTo>
                  <a:lnTo>
                    <a:pt x="0" y="0"/>
                  </a:lnTo>
                  <a:lnTo>
                    <a:pt x="0" y="8900252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0"/>
              <a:ext cx="20104100" cy="1309370"/>
            </a:xfrm>
            <a:custGeom>
              <a:avLst/>
              <a:gdLst/>
              <a:ahLst/>
              <a:cxnLst/>
              <a:rect l="l" t="t" r="r" b="b"/>
              <a:pathLst>
                <a:path w="20104100" h="1309370">
                  <a:moveTo>
                    <a:pt x="20104099" y="0"/>
                  </a:moveTo>
                  <a:lnTo>
                    <a:pt x="0" y="0"/>
                  </a:lnTo>
                  <a:lnTo>
                    <a:pt x="0" y="1308860"/>
                  </a:lnTo>
                  <a:lnTo>
                    <a:pt x="20104099" y="130886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99D8E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4358" y="488614"/>
              <a:ext cx="6313697" cy="56309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58668" y="476098"/>
              <a:ext cx="2495997" cy="25980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08046" y="865197"/>
              <a:ext cx="630707" cy="21146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47593" y="418835"/>
              <a:ext cx="843654" cy="681413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9898" y="2266006"/>
              <a:ext cx="5238951" cy="566818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0" y="10209113"/>
              <a:ext cx="20104100" cy="1099820"/>
            </a:xfrm>
            <a:custGeom>
              <a:avLst/>
              <a:gdLst/>
              <a:ahLst/>
              <a:cxnLst/>
              <a:rect l="l" t="t" r="r" b="b"/>
              <a:pathLst>
                <a:path w="20104100" h="1099820">
                  <a:moveTo>
                    <a:pt x="20104099" y="0"/>
                  </a:moveTo>
                  <a:lnTo>
                    <a:pt x="0" y="0"/>
                  </a:lnTo>
                  <a:lnTo>
                    <a:pt x="0" y="1099442"/>
                  </a:lnTo>
                  <a:lnTo>
                    <a:pt x="20104099" y="1099442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1D1D1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9571" y="10586065"/>
              <a:ext cx="2116673" cy="373638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7609" y="3237303"/>
              <a:ext cx="4028984" cy="390572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2884" y="3926540"/>
              <a:ext cx="9319943" cy="3532574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195278" y="3115818"/>
              <a:ext cx="4328478" cy="54909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505" y="10569131"/>
              <a:ext cx="3782402" cy="30835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252" y="3164007"/>
              <a:ext cx="9397635" cy="3530733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377" y="2273351"/>
              <a:ext cx="5253578" cy="42829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70885" y="2879493"/>
              <a:ext cx="9224849" cy="62406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9449" y="10558456"/>
              <a:ext cx="1614193" cy="31731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5645" y="2268664"/>
              <a:ext cx="2710275" cy="46153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252" y="3291866"/>
              <a:ext cx="16548908" cy="19575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505" y="10569131"/>
              <a:ext cx="3782402" cy="30835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61154" y="1413569"/>
              <a:ext cx="13381791" cy="84884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505" y="10569131"/>
              <a:ext cx="3782402" cy="30835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2884" y="3162166"/>
              <a:ext cx="10573190" cy="196304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5418" y="6440085"/>
              <a:ext cx="3708234" cy="19192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4725" y="2307684"/>
              <a:ext cx="3776036" cy="392167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96366" y="2957205"/>
              <a:ext cx="6694722" cy="516579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0615" y="5748516"/>
              <a:ext cx="1256707" cy="3736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505" y="10569131"/>
              <a:ext cx="3782402" cy="30835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89823" y="2264410"/>
              <a:ext cx="7928137" cy="7152473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0615" y="5853224"/>
              <a:ext cx="1140205" cy="37363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989" y="3162166"/>
              <a:ext cx="9395966" cy="196194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3671" y="6398201"/>
              <a:ext cx="3795286" cy="3489872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4725" y="2307684"/>
              <a:ext cx="5325760" cy="3921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505" y="10569131"/>
              <a:ext cx="3782402" cy="30835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725" y="3162166"/>
              <a:ext cx="10264119" cy="188979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99180" y="2052784"/>
              <a:ext cx="3898551" cy="715468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1289" y="2307684"/>
              <a:ext cx="7557217" cy="3921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505" y="10569131"/>
              <a:ext cx="3782402" cy="30835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21300" y="2033519"/>
              <a:ext cx="7767270" cy="691471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92211" y="2230789"/>
              <a:ext cx="4063644" cy="4591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 descr=""/>
            <p:cNvSpPr/>
            <p:nvPr/>
          </p:nvSpPr>
          <p:spPr>
            <a:xfrm>
              <a:off x="0" y="1308860"/>
              <a:ext cx="20104100" cy="8900795"/>
            </a:xfrm>
            <a:custGeom>
              <a:avLst/>
              <a:gdLst/>
              <a:ahLst/>
              <a:cxnLst/>
              <a:rect l="l" t="t" r="r" b="b"/>
              <a:pathLst>
                <a:path w="20104100" h="8900795">
                  <a:moveTo>
                    <a:pt x="0" y="8900252"/>
                  </a:moveTo>
                  <a:lnTo>
                    <a:pt x="20104099" y="8900252"/>
                  </a:lnTo>
                  <a:lnTo>
                    <a:pt x="20104099" y="0"/>
                  </a:lnTo>
                  <a:lnTo>
                    <a:pt x="0" y="0"/>
                  </a:lnTo>
                  <a:lnTo>
                    <a:pt x="0" y="8900252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0"/>
              <a:ext cx="20104100" cy="1309370"/>
            </a:xfrm>
            <a:custGeom>
              <a:avLst/>
              <a:gdLst/>
              <a:ahLst/>
              <a:cxnLst/>
              <a:rect l="l" t="t" r="r" b="b"/>
              <a:pathLst>
                <a:path w="20104100" h="1309370">
                  <a:moveTo>
                    <a:pt x="20104099" y="0"/>
                  </a:moveTo>
                  <a:lnTo>
                    <a:pt x="0" y="0"/>
                  </a:lnTo>
                  <a:lnTo>
                    <a:pt x="0" y="1308860"/>
                  </a:lnTo>
                  <a:lnTo>
                    <a:pt x="20104099" y="130886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99D8E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4358" y="488614"/>
              <a:ext cx="6313697" cy="56309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58668" y="476098"/>
              <a:ext cx="2495997" cy="25980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08046" y="865197"/>
              <a:ext cx="630707" cy="21146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47593" y="418835"/>
              <a:ext cx="843654" cy="681413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4541" y="2307684"/>
              <a:ext cx="3562293" cy="392167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0" y="10209113"/>
              <a:ext cx="20104100" cy="1099820"/>
            </a:xfrm>
            <a:custGeom>
              <a:avLst/>
              <a:gdLst/>
              <a:ahLst/>
              <a:cxnLst/>
              <a:rect l="l" t="t" r="r" b="b"/>
              <a:pathLst>
                <a:path w="20104100" h="1099820">
                  <a:moveTo>
                    <a:pt x="20104099" y="0"/>
                  </a:moveTo>
                  <a:lnTo>
                    <a:pt x="0" y="0"/>
                  </a:lnTo>
                  <a:lnTo>
                    <a:pt x="0" y="1099442"/>
                  </a:lnTo>
                  <a:lnTo>
                    <a:pt x="20104099" y="1099442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1D1D1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6505" y="10569131"/>
              <a:ext cx="3782402" cy="308359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9203" y="3134803"/>
              <a:ext cx="9050158" cy="3144455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96209" y="3120814"/>
              <a:ext cx="4513115" cy="6476283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97742" y="2411003"/>
              <a:ext cx="1727287" cy="3263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505" y="10569131"/>
              <a:ext cx="3782402" cy="30835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53042" y="1455453"/>
              <a:ext cx="6994551" cy="838717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6035" y="2188415"/>
              <a:ext cx="8879310" cy="66071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505" y="10569131"/>
              <a:ext cx="3782402" cy="30835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0307" y="2045831"/>
              <a:ext cx="8437611" cy="549267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87563" y="2064236"/>
              <a:ext cx="5837232" cy="69150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505" y="10569131"/>
              <a:ext cx="3782402" cy="30835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80214" y="5053347"/>
              <a:ext cx="16506859" cy="11504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505" y="10569131"/>
              <a:ext cx="3065678" cy="306273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817" y="4930151"/>
              <a:ext cx="6950050" cy="213172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4358" y="2268664"/>
              <a:ext cx="4679793" cy="44239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1044" y="3166215"/>
              <a:ext cx="8637779" cy="9238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9449" y="10558456"/>
              <a:ext cx="1614193" cy="31731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5645" y="2268664"/>
              <a:ext cx="2962568" cy="46153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252" y="3278614"/>
              <a:ext cx="13205964" cy="45921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505" y="10569131"/>
              <a:ext cx="3065678" cy="306273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0615" y="3251864"/>
              <a:ext cx="11039585" cy="303377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7362" y="6691550"/>
              <a:ext cx="3929036" cy="298076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2128" y="2268664"/>
              <a:ext cx="3980873" cy="4423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505" y="10569131"/>
              <a:ext cx="3065678" cy="306273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4358" y="2293123"/>
              <a:ext cx="4637702" cy="42094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9817" y="3147646"/>
              <a:ext cx="10700917" cy="1150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9246" y="5801524"/>
              <a:ext cx="3929036" cy="29807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505" y="10569131"/>
              <a:ext cx="3065678" cy="306273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6381" y="3150100"/>
              <a:ext cx="10954672" cy="114803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5421" y="2293123"/>
              <a:ext cx="6289239" cy="41793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0798" y="5626955"/>
              <a:ext cx="2852171" cy="17591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8774" y="10590850"/>
              <a:ext cx="990603" cy="368117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7399" y="3645994"/>
              <a:ext cx="8263312" cy="252732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87512" y="2242937"/>
              <a:ext cx="8146430" cy="651714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160" y="2113155"/>
              <a:ext cx="2437098" cy="6544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8774" y="10590850"/>
              <a:ext cx="990603" cy="368117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3438" y="3369171"/>
              <a:ext cx="3408273" cy="146060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9898" y="2307889"/>
              <a:ext cx="3869891" cy="5668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8774" y="10590850"/>
              <a:ext cx="990603" cy="368117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5093" y="3130753"/>
              <a:ext cx="13688776" cy="39130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5032" y="4139476"/>
              <a:ext cx="1666097" cy="293757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1044" y="4953219"/>
              <a:ext cx="9821363" cy="2704556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01628" y="4914853"/>
              <a:ext cx="6052948" cy="316396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0533" y="2293123"/>
              <a:ext cx="2907130" cy="4179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8774" y="10590850"/>
              <a:ext cx="990603" cy="368117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571" y="3132962"/>
              <a:ext cx="12682369" cy="39167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7260" y="4041761"/>
              <a:ext cx="4478880" cy="314703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5645" y="2293123"/>
              <a:ext cx="3641952" cy="4179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8774" y="10590850"/>
              <a:ext cx="990603" cy="368117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3457" y="2202342"/>
              <a:ext cx="2559589" cy="70387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7608" y="3129895"/>
              <a:ext cx="9090855" cy="61467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8774" y="10590850"/>
              <a:ext cx="990603" cy="368117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8774" y="5593252"/>
              <a:ext cx="4921357" cy="274541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252" y="3130753"/>
              <a:ext cx="9198141" cy="133479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8938" y="2293123"/>
              <a:ext cx="4897588" cy="417935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0615" y="5031710"/>
              <a:ext cx="1597407" cy="2941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8774" y="10590850"/>
              <a:ext cx="990603" cy="368117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0556" y="3120814"/>
              <a:ext cx="5151430" cy="5062713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0533" y="2286211"/>
              <a:ext cx="2732469" cy="4195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9449" y="10558456"/>
              <a:ext cx="1614193" cy="31731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5645" y="2268664"/>
              <a:ext cx="1989831" cy="56415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1044" y="3291866"/>
              <a:ext cx="17690439" cy="35318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8774" y="10590850"/>
              <a:ext cx="990603" cy="368117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81538" y="1591574"/>
              <a:ext cx="11141022" cy="83243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8774" y="10590850"/>
              <a:ext cx="990603" cy="368117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71354" y="5191595"/>
              <a:ext cx="12124514" cy="6963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8774" y="10590850"/>
              <a:ext cx="990603" cy="368117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91738" y="5296304"/>
              <a:ext cx="9782962" cy="571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8774" y="10590850"/>
              <a:ext cx="990603" cy="368117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4240" y="4849328"/>
              <a:ext cx="16622530" cy="14017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934" y="10587905"/>
              <a:ext cx="1582535" cy="289585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1582" y="5316592"/>
              <a:ext cx="5257603" cy="6943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934" y="10587905"/>
              <a:ext cx="1582535" cy="289585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0533" y="2295782"/>
              <a:ext cx="2285884" cy="41829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5706" y="3144701"/>
              <a:ext cx="8320427" cy="366448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81913" y="2198885"/>
              <a:ext cx="9884515" cy="67746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934" y="10587905"/>
              <a:ext cx="1582535" cy="289585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2131" y="3088911"/>
              <a:ext cx="7832222" cy="469095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16981" y="3088911"/>
              <a:ext cx="9947341" cy="536109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0533" y="2268664"/>
              <a:ext cx="4988108" cy="44540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28679" y="2266005"/>
              <a:ext cx="4608989" cy="4480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934" y="10587905"/>
              <a:ext cx="1582535" cy="289585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4762" y="3141756"/>
              <a:ext cx="9233328" cy="200214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9898" y="2276476"/>
              <a:ext cx="4209132" cy="5668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934" y="10587905"/>
              <a:ext cx="1582535" cy="289585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5482" y="1944067"/>
              <a:ext cx="8984195" cy="98989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6892" y="3424470"/>
              <a:ext cx="10013193" cy="2002147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6832" y="5986892"/>
              <a:ext cx="1218467" cy="41515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6606" y="6492439"/>
              <a:ext cx="6850658" cy="2990337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02201" y="2097776"/>
              <a:ext cx="8524364" cy="71860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934" y="10587905"/>
              <a:ext cx="1582535" cy="289585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833" y="3372115"/>
              <a:ext cx="9087174" cy="1478603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6606" y="6649503"/>
              <a:ext cx="7509997" cy="2990337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3201" y="2146204"/>
              <a:ext cx="8654567" cy="432333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73948" y="1752237"/>
              <a:ext cx="6889106" cy="770959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6832" y="5986892"/>
              <a:ext cx="1218467" cy="4151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4357" y="10584592"/>
              <a:ext cx="1809906" cy="30406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7246773" y="4770032"/>
              <a:ext cx="5583555" cy="590550"/>
            </a:xfrm>
            <a:custGeom>
              <a:avLst/>
              <a:gdLst/>
              <a:ahLst/>
              <a:cxnLst/>
              <a:rect l="l" t="t" r="r" b="b"/>
              <a:pathLst>
                <a:path w="5583555" h="590550">
                  <a:moveTo>
                    <a:pt x="255992" y="139388"/>
                  </a:moveTo>
                  <a:lnTo>
                    <a:pt x="124645" y="139388"/>
                  </a:lnTo>
                  <a:lnTo>
                    <a:pt x="124645" y="507293"/>
                  </a:lnTo>
                  <a:lnTo>
                    <a:pt x="255992" y="507293"/>
                  </a:lnTo>
                  <a:lnTo>
                    <a:pt x="255992" y="139388"/>
                  </a:lnTo>
                  <a:close/>
                </a:path>
                <a:path w="5583555" h="590550">
                  <a:moveTo>
                    <a:pt x="381977" y="34847"/>
                  </a:moveTo>
                  <a:lnTo>
                    <a:pt x="0" y="34847"/>
                  </a:lnTo>
                  <a:lnTo>
                    <a:pt x="0" y="139388"/>
                  </a:lnTo>
                  <a:lnTo>
                    <a:pt x="381977" y="139388"/>
                  </a:lnTo>
                  <a:lnTo>
                    <a:pt x="381977" y="34847"/>
                  </a:lnTo>
                  <a:close/>
                </a:path>
                <a:path w="5583555" h="590550">
                  <a:moveTo>
                    <a:pt x="575322" y="11392"/>
                  </a:moveTo>
                  <a:lnTo>
                    <a:pt x="443975" y="11392"/>
                  </a:lnTo>
                  <a:lnTo>
                    <a:pt x="443975" y="507293"/>
                  </a:lnTo>
                  <a:lnTo>
                    <a:pt x="575322" y="507293"/>
                  </a:lnTo>
                  <a:lnTo>
                    <a:pt x="575322" y="305582"/>
                  </a:lnTo>
                  <a:lnTo>
                    <a:pt x="576369" y="290378"/>
                  </a:lnTo>
                  <a:lnTo>
                    <a:pt x="592076" y="255322"/>
                  </a:lnTo>
                  <a:lnTo>
                    <a:pt x="638315" y="236558"/>
                  </a:lnTo>
                  <a:lnTo>
                    <a:pt x="825085" y="236558"/>
                  </a:lnTo>
                  <a:lnTo>
                    <a:pt x="821765" y="222150"/>
                  </a:lnTo>
                  <a:lnTo>
                    <a:pt x="809828" y="194925"/>
                  </a:lnTo>
                  <a:lnTo>
                    <a:pt x="802700" y="184957"/>
                  </a:lnTo>
                  <a:lnTo>
                    <a:pt x="575322" y="184957"/>
                  </a:lnTo>
                  <a:lnTo>
                    <a:pt x="575322" y="11392"/>
                  </a:lnTo>
                  <a:close/>
                </a:path>
                <a:path w="5583555" h="590550">
                  <a:moveTo>
                    <a:pt x="825085" y="236558"/>
                  </a:moveTo>
                  <a:lnTo>
                    <a:pt x="638315" y="236558"/>
                  </a:lnTo>
                  <a:lnTo>
                    <a:pt x="651676" y="237730"/>
                  </a:lnTo>
                  <a:lnTo>
                    <a:pt x="663613" y="241249"/>
                  </a:lnTo>
                  <a:lnTo>
                    <a:pt x="695779" y="276933"/>
                  </a:lnTo>
                  <a:lnTo>
                    <a:pt x="699968" y="305582"/>
                  </a:lnTo>
                  <a:lnTo>
                    <a:pt x="699968" y="507293"/>
                  </a:lnTo>
                  <a:lnTo>
                    <a:pt x="831315" y="507293"/>
                  </a:lnTo>
                  <a:lnTo>
                    <a:pt x="831315" y="288158"/>
                  </a:lnTo>
                  <a:lnTo>
                    <a:pt x="828927" y="253227"/>
                  </a:lnTo>
                  <a:lnTo>
                    <a:pt x="825085" y="236558"/>
                  </a:lnTo>
                  <a:close/>
                </a:path>
                <a:path w="5583555" h="590550">
                  <a:moveTo>
                    <a:pt x="691256" y="127996"/>
                  </a:moveTo>
                  <a:lnTo>
                    <a:pt x="637854" y="137042"/>
                  </a:lnTo>
                  <a:lnTo>
                    <a:pt x="595761" y="162005"/>
                  </a:lnTo>
                  <a:lnTo>
                    <a:pt x="575322" y="184957"/>
                  </a:lnTo>
                  <a:lnTo>
                    <a:pt x="802700" y="184957"/>
                  </a:lnTo>
                  <a:lnTo>
                    <a:pt x="772678" y="152497"/>
                  </a:lnTo>
                  <a:lnTo>
                    <a:pt x="721747" y="130718"/>
                  </a:lnTo>
                  <a:lnTo>
                    <a:pt x="691256" y="127996"/>
                  </a:lnTo>
                  <a:close/>
                </a:path>
                <a:path w="5583555" h="590550">
                  <a:moveTo>
                    <a:pt x="1086333" y="126655"/>
                  </a:moveTo>
                  <a:lnTo>
                    <a:pt x="1033225" y="132519"/>
                  </a:lnTo>
                  <a:lnTo>
                    <a:pt x="986482" y="150110"/>
                  </a:lnTo>
                  <a:lnTo>
                    <a:pt x="948285" y="178591"/>
                  </a:lnTo>
                  <a:lnTo>
                    <a:pt x="919469" y="217124"/>
                  </a:lnTo>
                  <a:lnTo>
                    <a:pt x="901375" y="264033"/>
                  </a:lnTo>
                  <a:lnTo>
                    <a:pt x="895344" y="318985"/>
                  </a:lnTo>
                  <a:lnTo>
                    <a:pt x="896852" y="347507"/>
                  </a:lnTo>
                  <a:lnTo>
                    <a:pt x="908914" y="398773"/>
                  </a:lnTo>
                  <a:lnTo>
                    <a:pt x="932997" y="442038"/>
                  </a:lnTo>
                  <a:lnTo>
                    <a:pt x="966839" y="475545"/>
                  </a:lnTo>
                  <a:lnTo>
                    <a:pt x="1009686" y="498791"/>
                  </a:lnTo>
                  <a:lnTo>
                    <a:pt x="1059276" y="510518"/>
                  </a:lnTo>
                  <a:lnTo>
                    <a:pt x="1086333" y="511984"/>
                  </a:lnTo>
                  <a:lnTo>
                    <a:pt x="1108950" y="510895"/>
                  </a:lnTo>
                  <a:lnTo>
                    <a:pt x="1151169" y="502183"/>
                  </a:lnTo>
                  <a:lnTo>
                    <a:pt x="1189031" y="485053"/>
                  </a:lnTo>
                  <a:lnTo>
                    <a:pt x="1220528" y="461263"/>
                  </a:lnTo>
                  <a:lnTo>
                    <a:pt x="1245448" y="431065"/>
                  </a:lnTo>
                  <a:lnTo>
                    <a:pt x="1258123" y="406772"/>
                  </a:lnTo>
                  <a:lnTo>
                    <a:pt x="1080972" y="406772"/>
                  </a:lnTo>
                  <a:lnTo>
                    <a:pt x="1069747" y="405851"/>
                  </a:lnTo>
                  <a:lnTo>
                    <a:pt x="1035528" y="383360"/>
                  </a:lnTo>
                  <a:lnTo>
                    <a:pt x="1025350" y="345790"/>
                  </a:lnTo>
                  <a:lnTo>
                    <a:pt x="1273971" y="345790"/>
                  </a:lnTo>
                  <a:lnTo>
                    <a:pt x="1274851" y="338083"/>
                  </a:lnTo>
                  <a:lnTo>
                    <a:pt x="1275479" y="330377"/>
                  </a:lnTo>
                  <a:lnTo>
                    <a:pt x="1275856" y="322670"/>
                  </a:lnTo>
                  <a:lnTo>
                    <a:pt x="1275982" y="314964"/>
                  </a:lnTo>
                  <a:lnTo>
                    <a:pt x="1274474" y="287111"/>
                  </a:lnTo>
                  <a:lnTo>
                    <a:pt x="1273604" y="282127"/>
                  </a:lnTo>
                  <a:lnTo>
                    <a:pt x="1026021" y="282127"/>
                  </a:lnTo>
                  <a:lnTo>
                    <a:pt x="1029036" y="270190"/>
                  </a:lnTo>
                  <a:lnTo>
                    <a:pt x="1054376" y="238066"/>
                  </a:lnTo>
                  <a:lnTo>
                    <a:pt x="1085663" y="230527"/>
                  </a:lnTo>
                  <a:lnTo>
                    <a:pt x="1259227" y="230527"/>
                  </a:lnTo>
                  <a:lnTo>
                    <a:pt x="1251857" y="215113"/>
                  </a:lnTo>
                  <a:lnTo>
                    <a:pt x="1223041" y="177251"/>
                  </a:lnTo>
                  <a:lnTo>
                    <a:pt x="1184843" y="149440"/>
                  </a:lnTo>
                  <a:lnTo>
                    <a:pt x="1138771" y="132352"/>
                  </a:lnTo>
                  <a:lnTo>
                    <a:pt x="1113348" y="128079"/>
                  </a:lnTo>
                  <a:lnTo>
                    <a:pt x="1086333" y="126655"/>
                  </a:lnTo>
                  <a:close/>
                </a:path>
                <a:path w="5583555" h="590550">
                  <a:moveTo>
                    <a:pt x="1267940" y="377286"/>
                  </a:moveTo>
                  <a:lnTo>
                    <a:pt x="1127881" y="377286"/>
                  </a:lnTo>
                  <a:lnTo>
                    <a:pt x="1119672" y="390187"/>
                  </a:lnTo>
                  <a:lnTo>
                    <a:pt x="1109118" y="399401"/>
                  </a:lnTo>
                  <a:lnTo>
                    <a:pt x="1096217" y="404930"/>
                  </a:lnTo>
                  <a:lnTo>
                    <a:pt x="1080972" y="406772"/>
                  </a:lnTo>
                  <a:lnTo>
                    <a:pt x="1258123" y="406772"/>
                  </a:lnTo>
                  <a:lnTo>
                    <a:pt x="1262537" y="396218"/>
                  </a:lnTo>
                  <a:lnTo>
                    <a:pt x="1267940" y="377286"/>
                  </a:lnTo>
                  <a:close/>
                </a:path>
                <a:path w="5583555" h="590550">
                  <a:moveTo>
                    <a:pt x="1259227" y="230527"/>
                  </a:moveTo>
                  <a:lnTo>
                    <a:pt x="1085663" y="230527"/>
                  </a:lnTo>
                  <a:lnTo>
                    <a:pt x="1097223" y="231406"/>
                  </a:lnTo>
                  <a:lnTo>
                    <a:pt x="1107777" y="234045"/>
                  </a:lnTo>
                  <a:lnTo>
                    <a:pt x="1137933" y="260683"/>
                  </a:lnTo>
                  <a:lnTo>
                    <a:pt x="1141954" y="282127"/>
                  </a:lnTo>
                  <a:lnTo>
                    <a:pt x="1273604" y="282127"/>
                  </a:lnTo>
                  <a:lnTo>
                    <a:pt x="1269950" y="261185"/>
                  </a:lnTo>
                  <a:lnTo>
                    <a:pt x="1262411" y="237186"/>
                  </a:lnTo>
                  <a:lnTo>
                    <a:pt x="1259227" y="230527"/>
                  </a:lnTo>
                  <a:close/>
                </a:path>
                <a:path w="5583555" h="590550">
                  <a:moveTo>
                    <a:pt x="1474483" y="131346"/>
                  </a:moveTo>
                  <a:lnTo>
                    <a:pt x="1343137" y="131346"/>
                  </a:lnTo>
                  <a:lnTo>
                    <a:pt x="1343137" y="507293"/>
                  </a:lnTo>
                  <a:lnTo>
                    <a:pt x="1474483" y="507293"/>
                  </a:lnTo>
                  <a:lnTo>
                    <a:pt x="1474483" y="305582"/>
                  </a:lnTo>
                  <a:lnTo>
                    <a:pt x="1475530" y="290378"/>
                  </a:lnTo>
                  <a:lnTo>
                    <a:pt x="1491237" y="255322"/>
                  </a:lnTo>
                  <a:lnTo>
                    <a:pt x="1537476" y="236558"/>
                  </a:lnTo>
                  <a:lnTo>
                    <a:pt x="1724247" y="236558"/>
                  </a:lnTo>
                  <a:lnTo>
                    <a:pt x="1720926" y="222150"/>
                  </a:lnTo>
                  <a:lnTo>
                    <a:pt x="1708989" y="194925"/>
                  </a:lnTo>
                  <a:lnTo>
                    <a:pt x="1701862" y="184957"/>
                  </a:lnTo>
                  <a:lnTo>
                    <a:pt x="1474483" y="184957"/>
                  </a:lnTo>
                  <a:lnTo>
                    <a:pt x="1474483" y="131346"/>
                  </a:lnTo>
                  <a:close/>
                </a:path>
                <a:path w="5583555" h="590550">
                  <a:moveTo>
                    <a:pt x="1724247" y="236558"/>
                  </a:moveTo>
                  <a:lnTo>
                    <a:pt x="1537476" y="236558"/>
                  </a:lnTo>
                  <a:lnTo>
                    <a:pt x="1550837" y="237730"/>
                  </a:lnTo>
                  <a:lnTo>
                    <a:pt x="1562774" y="241249"/>
                  </a:lnTo>
                  <a:lnTo>
                    <a:pt x="1594940" y="276933"/>
                  </a:lnTo>
                  <a:lnTo>
                    <a:pt x="1599129" y="305582"/>
                  </a:lnTo>
                  <a:lnTo>
                    <a:pt x="1599129" y="507293"/>
                  </a:lnTo>
                  <a:lnTo>
                    <a:pt x="1730476" y="507293"/>
                  </a:lnTo>
                  <a:lnTo>
                    <a:pt x="1730476" y="288158"/>
                  </a:lnTo>
                  <a:lnTo>
                    <a:pt x="1728088" y="253227"/>
                  </a:lnTo>
                  <a:lnTo>
                    <a:pt x="1724247" y="236558"/>
                  </a:lnTo>
                  <a:close/>
                </a:path>
                <a:path w="5583555" h="590550">
                  <a:moveTo>
                    <a:pt x="1589077" y="127996"/>
                  </a:moveTo>
                  <a:lnTo>
                    <a:pt x="1536680" y="137042"/>
                  </a:lnTo>
                  <a:lnTo>
                    <a:pt x="1494923" y="162005"/>
                  </a:lnTo>
                  <a:lnTo>
                    <a:pt x="1474483" y="184957"/>
                  </a:lnTo>
                  <a:lnTo>
                    <a:pt x="1701862" y="184957"/>
                  </a:lnTo>
                  <a:lnTo>
                    <a:pt x="1671504" y="152497"/>
                  </a:lnTo>
                  <a:lnTo>
                    <a:pt x="1619903" y="130718"/>
                  </a:lnTo>
                  <a:lnTo>
                    <a:pt x="1589077" y="127996"/>
                  </a:lnTo>
                  <a:close/>
                </a:path>
                <a:path w="5583555" h="590550">
                  <a:moveTo>
                    <a:pt x="1957348" y="394710"/>
                  </a:moveTo>
                  <a:lnTo>
                    <a:pt x="1837394" y="394710"/>
                  </a:lnTo>
                  <a:lnTo>
                    <a:pt x="1802547" y="590390"/>
                  </a:lnTo>
                  <a:lnTo>
                    <a:pt x="1885644" y="590390"/>
                  </a:lnTo>
                  <a:lnTo>
                    <a:pt x="1957348" y="394710"/>
                  </a:lnTo>
                  <a:close/>
                </a:path>
                <a:path w="5583555" h="590550">
                  <a:moveTo>
                    <a:pt x="2313097" y="34847"/>
                  </a:moveTo>
                  <a:lnTo>
                    <a:pt x="2181750" y="34847"/>
                  </a:lnTo>
                  <a:lnTo>
                    <a:pt x="2181750" y="507293"/>
                  </a:lnTo>
                  <a:lnTo>
                    <a:pt x="2313097" y="507293"/>
                  </a:lnTo>
                  <a:lnTo>
                    <a:pt x="2313097" y="317644"/>
                  </a:lnTo>
                  <a:lnTo>
                    <a:pt x="2604606" y="317644"/>
                  </a:lnTo>
                  <a:lnTo>
                    <a:pt x="2604606" y="212433"/>
                  </a:lnTo>
                  <a:lnTo>
                    <a:pt x="2313097" y="212433"/>
                  </a:lnTo>
                  <a:lnTo>
                    <a:pt x="2313097" y="34847"/>
                  </a:lnTo>
                  <a:close/>
                </a:path>
                <a:path w="5583555" h="590550">
                  <a:moveTo>
                    <a:pt x="2604606" y="317644"/>
                  </a:moveTo>
                  <a:lnTo>
                    <a:pt x="2473259" y="317644"/>
                  </a:lnTo>
                  <a:lnTo>
                    <a:pt x="2473259" y="507293"/>
                  </a:lnTo>
                  <a:lnTo>
                    <a:pt x="2604606" y="507293"/>
                  </a:lnTo>
                  <a:lnTo>
                    <a:pt x="2604606" y="317644"/>
                  </a:lnTo>
                  <a:close/>
                </a:path>
                <a:path w="5583555" h="590550">
                  <a:moveTo>
                    <a:pt x="2604606" y="34847"/>
                  </a:moveTo>
                  <a:lnTo>
                    <a:pt x="2473259" y="34847"/>
                  </a:lnTo>
                  <a:lnTo>
                    <a:pt x="2473259" y="212433"/>
                  </a:lnTo>
                  <a:lnTo>
                    <a:pt x="2604606" y="212433"/>
                  </a:lnTo>
                  <a:lnTo>
                    <a:pt x="2604606" y="34847"/>
                  </a:lnTo>
                  <a:close/>
                </a:path>
                <a:path w="5583555" h="590550">
                  <a:moveTo>
                    <a:pt x="2868750" y="126655"/>
                  </a:moveTo>
                  <a:lnTo>
                    <a:pt x="2815307" y="132519"/>
                  </a:lnTo>
                  <a:lnTo>
                    <a:pt x="2767559" y="150110"/>
                  </a:lnTo>
                  <a:lnTo>
                    <a:pt x="2727854" y="178591"/>
                  </a:lnTo>
                  <a:lnTo>
                    <a:pt x="2697195" y="217124"/>
                  </a:lnTo>
                  <a:lnTo>
                    <a:pt x="2678096" y="264368"/>
                  </a:lnTo>
                  <a:lnTo>
                    <a:pt x="2671730" y="318985"/>
                  </a:lnTo>
                  <a:lnTo>
                    <a:pt x="2673321" y="347507"/>
                  </a:lnTo>
                  <a:lnTo>
                    <a:pt x="2686054" y="398773"/>
                  </a:lnTo>
                  <a:lnTo>
                    <a:pt x="2711100" y="442038"/>
                  </a:lnTo>
                  <a:lnTo>
                    <a:pt x="2745947" y="475545"/>
                  </a:lnTo>
                  <a:lnTo>
                    <a:pt x="2790051" y="498791"/>
                  </a:lnTo>
                  <a:lnTo>
                    <a:pt x="2840646" y="510518"/>
                  </a:lnTo>
                  <a:lnTo>
                    <a:pt x="2868080" y="511984"/>
                  </a:lnTo>
                  <a:lnTo>
                    <a:pt x="2895514" y="510518"/>
                  </a:lnTo>
                  <a:lnTo>
                    <a:pt x="2946109" y="498791"/>
                  </a:lnTo>
                  <a:lnTo>
                    <a:pt x="2990506" y="475545"/>
                  </a:lnTo>
                  <a:lnTo>
                    <a:pt x="3025688" y="442038"/>
                  </a:lnTo>
                  <a:lnTo>
                    <a:pt x="3051069" y="398521"/>
                  </a:lnTo>
                  <a:lnTo>
                    <a:pt x="3051221" y="398061"/>
                  </a:lnTo>
                  <a:lnTo>
                    <a:pt x="2868080" y="398061"/>
                  </a:lnTo>
                  <a:lnTo>
                    <a:pt x="2854970" y="396804"/>
                  </a:lnTo>
                  <a:lnTo>
                    <a:pt x="2815558" y="366732"/>
                  </a:lnTo>
                  <a:lnTo>
                    <a:pt x="2805757" y="318985"/>
                  </a:lnTo>
                  <a:lnTo>
                    <a:pt x="2806888" y="301017"/>
                  </a:lnTo>
                  <a:lnTo>
                    <a:pt x="2823851" y="260683"/>
                  </a:lnTo>
                  <a:lnTo>
                    <a:pt x="2868750" y="240579"/>
                  </a:lnTo>
                  <a:lnTo>
                    <a:pt x="3051320" y="240579"/>
                  </a:lnTo>
                  <a:lnTo>
                    <a:pt x="3051069" y="239825"/>
                  </a:lnTo>
                  <a:lnTo>
                    <a:pt x="3025688" y="196601"/>
                  </a:lnTo>
                  <a:lnTo>
                    <a:pt x="2990506" y="163094"/>
                  </a:lnTo>
                  <a:lnTo>
                    <a:pt x="2946402" y="139849"/>
                  </a:lnTo>
                  <a:lnTo>
                    <a:pt x="2896142" y="128121"/>
                  </a:lnTo>
                  <a:lnTo>
                    <a:pt x="2868750" y="126655"/>
                  </a:lnTo>
                  <a:close/>
                </a:path>
                <a:path w="5583555" h="590550">
                  <a:moveTo>
                    <a:pt x="3051320" y="240579"/>
                  </a:moveTo>
                  <a:lnTo>
                    <a:pt x="2868750" y="240579"/>
                  </a:lnTo>
                  <a:lnTo>
                    <a:pt x="2881608" y="241835"/>
                  </a:lnTo>
                  <a:lnTo>
                    <a:pt x="2893377" y="245605"/>
                  </a:lnTo>
                  <a:lnTo>
                    <a:pt x="2921858" y="271866"/>
                  </a:lnTo>
                  <a:lnTo>
                    <a:pt x="2932413" y="318985"/>
                  </a:lnTo>
                  <a:lnTo>
                    <a:pt x="2931240" y="336994"/>
                  </a:lnTo>
                  <a:lnTo>
                    <a:pt x="2913649" y="377957"/>
                  </a:lnTo>
                  <a:lnTo>
                    <a:pt x="2868080" y="398061"/>
                  </a:lnTo>
                  <a:lnTo>
                    <a:pt x="3051221" y="398061"/>
                  </a:lnTo>
                  <a:lnTo>
                    <a:pt x="3059236" y="373768"/>
                  </a:lnTo>
                  <a:lnTo>
                    <a:pt x="3064137" y="347256"/>
                  </a:lnTo>
                  <a:lnTo>
                    <a:pt x="3065770" y="318985"/>
                  </a:lnTo>
                  <a:lnTo>
                    <a:pt x="3064137" y="290755"/>
                  </a:lnTo>
                  <a:lnTo>
                    <a:pt x="3059236" y="264368"/>
                  </a:lnTo>
                  <a:lnTo>
                    <a:pt x="3051320" y="240579"/>
                  </a:lnTo>
                  <a:close/>
                </a:path>
                <a:path w="5583555" h="590550">
                  <a:moveTo>
                    <a:pt x="3227100" y="131346"/>
                  </a:moveTo>
                  <a:lnTo>
                    <a:pt x="3096423" y="131346"/>
                  </a:lnTo>
                  <a:lnTo>
                    <a:pt x="3191583" y="507293"/>
                  </a:lnTo>
                  <a:lnTo>
                    <a:pt x="3338343" y="507293"/>
                  </a:lnTo>
                  <a:lnTo>
                    <a:pt x="3368517" y="380637"/>
                  </a:lnTo>
                  <a:lnTo>
                    <a:pt x="3269319" y="380637"/>
                  </a:lnTo>
                  <a:lnTo>
                    <a:pt x="3227100" y="131346"/>
                  </a:lnTo>
                  <a:close/>
                </a:path>
                <a:path w="5583555" h="590550">
                  <a:moveTo>
                    <a:pt x="3499815" y="279446"/>
                  </a:moveTo>
                  <a:lnTo>
                    <a:pt x="3392624" y="279446"/>
                  </a:lnTo>
                  <a:lnTo>
                    <a:pt x="3444894" y="507293"/>
                  </a:lnTo>
                  <a:lnTo>
                    <a:pt x="3592325" y="507293"/>
                  </a:lnTo>
                  <a:lnTo>
                    <a:pt x="3624439" y="381307"/>
                  </a:lnTo>
                  <a:lnTo>
                    <a:pt x="3523300" y="381307"/>
                  </a:lnTo>
                  <a:lnTo>
                    <a:pt x="3499815" y="279446"/>
                  </a:lnTo>
                  <a:close/>
                </a:path>
                <a:path w="5583555" h="590550">
                  <a:moveTo>
                    <a:pt x="3688154" y="131346"/>
                  </a:moveTo>
                  <a:lnTo>
                    <a:pt x="3564849" y="131346"/>
                  </a:lnTo>
                  <a:lnTo>
                    <a:pt x="3523300" y="381307"/>
                  </a:lnTo>
                  <a:lnTo>
                    <a:pt x="3624439" y="381307"/>
                  </a:lnTo>
                  <a:lnTo>
                    <a:pt x="3688154" y="131346"/>
                  </a:lnTo>
                  <a:close/>
                </a:path>
                <a:path w="5583555" h="590550">
                  <a:moveTo>
                    <a:pt x="3465669" y="131346"/>
                  </a:moveTo>
                  <a:lnTo>
                    <a:pt x="3324940" y="131346"/>
                  </a:lnTo>
                  <a:lnTo>
                    <a:pt x="3269319" y="380637"/>
                  </a:lnTo>
                  <a:lnTo>
                    <a:pt x="3368517" y="380637"/>
                  </a:lnTo>
                  <a:lnTo>
                    <a:pt x="3392624" y="279446"/>
                  </a:lnTo>
                  <a:lnTo>
                    <a:pt x="3499815" y="279446"/>
                  </a:lnTo>
                  <a:lnTo>
                    <a:pt x="3465669" y="131346"/>
                  </a:lnTo>
                  <a:close/>
                </a:path>
                <a:path w="5583555" h="590550">
                  <a:moveTo>
                    <a:pt x="4033390" y="240579"/>
                  </a:moveTo>
                  <a:lnTo>
                    <a:pt x="3901373" y="240579"/>
                  </a:lnTo>
                  <a:lnTo>
                    <a:pt x="3901373" y="364554"/>
                  </a:lnTo>
                  <a:lnTo>
                    <a:pt x="3907136" y="415940"/>
                  </a:lnTo>
                  <a:lnTo>
                    <a:pt x="3924425" y="455907"/>
                  </a:lnTo>
                  <a:lnTo>
                    <a:pt x="3953241" y="484455"/>
                  </a:lnTo>
                  <a:lnTo>
                    <a:pt x="3993584" y="501583"/>
                  </a:lnTo>
                  <a:lnTo>
                    <a:pt x="4045452" y="507293"/>
                  </a:lnTo>
                  <a:lnTo>
                    <a:pt x="4102414" y="507293"/>
                  </a:lnTo>
                  <a:lnTo>
                    <a:pt x="4102414" y="395380"/>
                  </a:lnTo>
                  <a:lnTo>
                    <a:pt x="4053047" y="395380"/>
                  </a:lnTo>
                  <a:lnTo>
                    <a:pt x="4045005" y="393146"/>
                  </a:lnTo>
                  <a:lnTo>
                    <a:pt x="4040091" y="388679"/>
                  </a:lnTo>
                  <a:lnTo>
                    <a:pt x="4035624" y="384211"/>
                  </a:lnTo>
                  <a:lnTo>
                    <a:pt x="4033390" y="376840"/>
                  </a:lnTo>
                  <a:lnTo>
                    <a:pt x="4033390" y="240579"/>
                  </a:lnTo>
                  <a:close/>
                </a:path>
                <a:path w="5583555" h="590550">
                  <a:moveTo>
                    <a:pt x="4101744" y="131346"/>
                  </a:moveTo>
                  <a:lnTo>
                    <a:pt x="3855133" y="131346"/>
                  </a:lnTo>
                  <a:lnTo>
                    <a:pt x="3855133" y="240579"/>
                  </a:lnTo>
                  <a:lnTo>
                    <a:pt x="4101744" y="240579"/>
                  </a:lnTo>
                  <a:lnTo>
                    <a:pt x="4101744" y="131346"/>
                  </a:lnTo>
                  <a:close/>
                </a:path>
                <a:path w="5583555" h="590550">
                  <a:moveTo>
                    <a:pt x="4033390" y="40208"/>
                  </a:moveTo>
                  <a:lnTo>
                    <a:pt x="3901373" y="40208"/>
                  </a:lnTo>
                  <a:lnTo>
                    <a:pt x="3901373" y="131346"/>
                  </a:lnTo>
                  <a:lnTo>
                    <a:pt x="4033390" y="131346"/>
                  </a:lnTo>
                  <a:lnTo>
                    <a:pt x="4033390" y="40208"/>
                  </a:lnTo>
                  <a:close/>
                </a:path>
                <a:path w="5583555" h="590550">
                  <a:moveTo>
                    <a:pt x="4351636" y="126655"/>
                  </a:moveTo>
                  <a:lnTo>
                    <a:pt x="4298193" y="132519"/>
                  </a:lnTo>
                  <a:lnTo>
                    <a:pt x="4250446" y="150110"/>
                  </a:lnTo>
                  <a:lnTo>
                    <a:pt x="4210740" y="178591"/>
                  </a:lnTo>
                  <a:lnTo>
                    <a:pt x="4180081" y="217124"/>
                  </a:lnTo>
                  <a:lnTo>
                    <a:pt x="4160983" y="264368"/>
                  </a:lnTo>
                  <a:lnTo>
                    <a:pt x="4154616" y="318985"/>
                  </a:lnTo>
                  <a:lnTo>
                    <a:pt x="4156208" y="347507"/>
                  </a:lnTo>
                  <a:lnTo>
                    <a:pt x="4168941" y="398773"/>
                  </a:lnTo>
                  <a:lnTo>
                    <a:pt x="4193987" y="442038"/>
                  </a:lnTo>
                  <a:lnTo>
                    <a:pt x="4228834" y="475545"/>
                  </a:lnTo>
                  <a:lnTo>
                    <a:pt x="4272937" y="498791"/>
                  </a:lnTo>
                  <a:lnTo>
                    <a:pt x="4323533" y="510518"/>
                  </a:lnTo>
                  <a:lnTo>
                    <a:pt x="4350966" y="511984"/>
                  </a:lnTo>
                  <a:lnTo>
                    <a:pt x="4378400" y="510518"/>
                  </a:lnTo>
                  <a:lnTo>
                    <a:pt x="4428995" y="498791"/>
                  </a:lnTo>
                  <a:lnTo>
                    <a:pt x="4473392" y="475545"/>
                  </a:lnTo>
                  <a:lnTo>
                    <a:pt x="4508574" y="442038"/>
                  </a:lnTo>
                  <a:lnTo>
                    <a:pt x="4533956" y="398521"/>
                  </a:lnTo>
                  <a:lnTo>
                    <a:pt x="4534108" y="398061"/>
                  </a:lnTo>
                  <a:lnTo>
                    <a:pt x="4350966" y="398061"/>
                  </a:lnTo>
                  <a:lnTo>
                    <a:pt x="4337857" y="396804"/>
                  </a:lnTo>
                  <a:lnTo>
                    <a:pt x="4298444" y="366732"/>
                  </a:lnTo>
                  <a:lnTo>
                    <a:pt x="4288644" y="318985"/>
                  </a:lnTo>
                  <a:lnTo>
                    <a:pt x="4289774" y="301017"/>
                  </a:lnTo>
                  <a:lnTo>
                    <a:pt x="4306737" y="260683"/>
                  </a:lnTo>
                  <a:lnTo>
                    <a:pt x="4351636" y="240579"/>
                  </a:lnTo>
                  <a:lnTo>
                    <a:pt x="4534206" y="240579"/>
                  </a:lnTo>
                  <a:lnTo>
                    <a:pt x="4533956" y="239825"/>
                  </a:lnTo>
                  <a:lnTo>
                    <a:pt x="4508574" y="196601"/>
                  </a:lnTo>
                  <a:lnTo>
                    <a:pt x="4473392" y="163094"/>
                  </a:lnTo>
                  <a:lnTo>
                    <a:pt x="4429289" y="139849"/>
                  </a:lnTo>
                  <a:lnTo>
                    <a:pt x="4379028" y="128121"/>
                  </a:lnTo>
                  <a:lnTo>
                    <a:pt x="4351636" y="126655"/>
                  </a:lnTo>
                  <a:close/>
                </a:path>
                <a:path w="5583555" h="590550">
                  <a:moveTo>
                    <a:pt x="4534206" y="240579"/>
                  </a:moveTo>
                  <a:lnTo>
                    <a:pt x="4351636" y="240579"/>
                  </a:lnTo>
                  <a:lnTo>
                    <a:pt x="4364495" y="241835"/>
                  </a:lnTo>
                  <a:lnTo>
                    <a:pt x="4376264" y="245605"/>
                  </a:lnTo>
                  <a:lnTo>
                    <a:pt x="4404745" y="271866"/>
                  </a:lnTo>
                  <a:lnTo>
                    <a:pt x="4415300" y="318985"/>
                  </a:lnTo>
                  <a:lnTo>
                    <a:pt x="4414127" y="336994"/>
                  </a:lnTo>
                  <a:lnTo>
                    <a:pt x="4396536" y="377957"/>
                  </a:lnTo>
                  <a:lnTo>
                    <a:pt x="4350966" y="398061"/>
                  </a:lnTo>
                  <a:lnTo>
                    <a:pt x="4534108" y="398061"/>
                  </a:lnTo>
                  <a:lnTo>
                    <a:pt x="4542123" y="373768"/>
                  </a:lnTo>
                  <a:lnTo>
                    <a:pt x="4547023" y="347256"/>
                  </a:lnTo>
                  <a:lnTo>
                    <a:pt x="4548657" y="318985"/>
                  </a:lnTo>
                  <a:lnTo>
                    <a:pt x="4547023" y="290755"/>
                  </a:lnTo>
                  <a:lnTo>
                    <a:pt x="4542123" y="264368"/>
                  </a:lnTo>
                  <a:lnTo>
                    <a:pt x="4534206" y="240579"/>
                  </a:lnTo>
                  <a:close/>
                </a:path>
                <a:path w="5583555" h="590550">
                  <a:moveTo>
                    <a:pt x="4976304" y="30156"/>
                  </a:moveTo>
                  <a:lnTo>
                    <a:pt x="4910630" y="37862"/>
                  </a:lnTo>
                  <a:lnTo>
                    <a:pt x="4852998" y="60982"/>
                  </a:lnTo>
                  <a:lnTo>
                    <a:pt x="4805419" y="97337"/>
                  </a:lnTo>
                  <a:lnTo>
                    <a:pt x="4769901" y="146089"/>
                  </a:lnTo>
                  <a:lnTo>
                    <a:pt x="4748290" y="204224"/>
                  </a:lnTo>
                  <a:lnTo>
                    <a:pt x="4741086" y="270065"/>
                  </a:lnTo>
                  <a:lnTo>
                    <a:pt x="4742887" y="304283"/>
                  </a:lnTo>
                  <a:lnTo>
                    <a:pt x="4757295" y="366941"/>
                  </a:lnTo>
                  <a:lnTo>
                    <a:pt x="4786152" y="421055"/>
                  </a:lnTo>
                  <a:lnTo>
                    <a:pt x="4827701" y="463608"/>
                  </a:lnTo>
                  <a:lnTo>
                    <a:pt x="4880809" y="493681"/>
                  </a:lnTo>
                  <a:lnTo>
                    <a:pt x="4942462" y="508759"/>
                  </a:lnTo>
                  <a:lnTo>
                    <a:pt x="4976304" y="510644"/>
                  </a:lnTo>
                  <a:lnTo>
                    <a:pt x="5018773" y="507712"/>
                  </a:lnTo>
                  <a:lnTo>
                    <a:pt x="5057725" y="498916"/>
                  </a:lnTo>
                  <a:lnTo>
                    <a:pt x="5093159" y="484257"/>
                  </a:lnTo>
                  <a:lnTo>
                    <a:pt x="5152550" y="437850"/>
                  </a:lnTo>
                  <a:lnTo>
                    <a:pt x="5183348" y="390019"/>
                  </a:lnTo>
                  <a:lnTo>
                    <a:pt x="4974293" y="390019"/>
                  </a:lnTo>
                  <a:lnTo>
                    <a:pt x="4952639" y="388009"/>
                  </a:lnTo>
                  <a:lnTo>
                    <a:pt x="4916117" y="371925"/>
                  </a:lnTo>
                  <a:lnTo>
                    <a:pt x="4889521" y="340052"/>
                  </a:lnTo>
                  <a:lnTo>
                    <a:pt x="4876118" y="296158"/>
                  </a:lnTo>
                  <a:lnTo>
                    <a:pt x="4874443" y="270065"/>
                  </a:lnTo>
                  <a:lnTo>
                    <a:pt x="4876118" y="244306"/>
                  </a:lnTo>
                  <a:lnTo>
                    <a:pt x="4889521" y="201082"/>
                  </a:lnTo>
                  <a:lnTo>
                    <a:pt x="4916117" y="169251"/>
                  </a:lnTo>
                  <a:lnTo>
                    <a:pt x="4952639" y="152833"/>
                  </a:lnTo>
                  <a:lnTo>
                    <a:pt x="4974293" y="150780"/>
                  </a:lnTo>
                  <a:lnTo>
                    <a:pt x="5183298" y="150780"/>
                  </a:lnTo>
                  <a:lnTo>
                    <a:pt x="5174664" y="133189"/>
                  </a:lnTo>
                  <a:lnTo>
                    <a:pt x="5125074" y="77735"/>
                  </a:lnTo>
                  <a:lnTo>
                    <a:pt x="5093159" y="56919"/>
                  </a:lnTo>
                  <a:lnTo>
                    <a:pt x="5057725" y="42051"/>
                  </a:lnTo>
                  <a:lnTo>
                    <a:pt x="5018773" y="33129"/>
                  </a:lnTo>
                  <a:lnTo>
                    <a:pt x="4976304" y="30156"/>
                  </a:lnTo>
                  <a:close/>
                </a:path>
                <a:path w="5583555" h="590550">
                  <a:moveTo>
                    <a:pt x="5202810" y="335068"/>
                  </a:moveTo>
                  <a:lnTo>
                    <a:pt x="5061411" y="335068"/>
                  </a:lnTo>
                  <a:lnTo>
                    <a:pt x="5054417" y="347675"/>
                  </a:lnTo>
                  <a:lnTo>
                    <a:pt x="5046165" y="358690"/>
                  </a:lnTo>
                  <a:lnTo>
                    <a:pt x="5014376" y="382103"/>
                  </a:lnTo>
                  <a:lnTo>
                    <a:pt x="4974293" y="390019"/>
                  </a:lnTo>
                  <a:lnTo>
                    <a:pt x="5183348" y="390019"/>
                  </a:lnTo>
                  <a:lnTo>
                    <a:pt x="5191418" y="373517"/>
                  </a:lnTo>
                  <a:lnTo>
                    <a:pt x="5202810" y="335068"/>
                  </a:lnTo>
                  <a:close/>
                </a:path>
                <a:path w="5583555" h="590550">
                  <a:moveTo>
                    <a:pt x="5183298" y="150780"/>
                  </a:moveTo>
                  <a:lnTo>
                    <a:pt x="4974293" y="150780"/>
                  </a:lnTo>
                  <a:lnTo>
                    <a:pt x="4988576" y="151660"/>
                  </a:lnTo>
                  <a:lnTo>
                    <a:pt x="5001936" y="154298"/>
                  </a:lnTo>
                  <a:lnTo>
                    <a:pt x="5036658" y="172685"/>
                  </a:lnTo>
                  <a:lnTo>
                    <a:pt x="5061411" y="205731"/>
                  </a:lnTo>
                  <a:lnTo>
                    <a:pt x="5202810" y="205731"/>
                  </a:lnTo>
                  <a:lnTo>
                    <a:pt x="5191418" y="167324"/>
                  </a:lnTo>
                  <a:lnTo>
                    <a:pt x="5183298" y="150780"/>
                  </a:lnTo>
                  <a:close/>
                </a:path>
                <a:path w="5583555" h="590550">
                  <a:moveTo>
                    <a:pt x="5579208" y="107221"/>
                  </a:moveTo>
                  <a:lnTo>
                    <a:pt x="5418468" y="107221"/>
                  </a:lnTo>
                  <a:lnTo>
                    <a:pt x="5426384" y="107892"/>
                  </a:lnTo>
                  <a:lnTo>
                    <a:pt x="5433379" y="109902"/>
                  </a:lnTo>
                  <a:lnTo>
                    <a:pt x="5454655" y="146089"/>
                  </a:lnTo>
                  <a:lnTo>
                    <a:pt x="5453148" y="158487"/>
                  </a:lnTo>
                  <a:lnTo>
                    <a:pt x="5417128" y="188015"/>
                  </a:lnTo>
                  <a:lnTo>
                    <a:pt x="5360837" y="193669"/>
                  </a:lnTo>
                  <a:lnTo>
                    <a:pt x="5312586" y="193669"/>
                  </a:lnTo>
                  <a:lnTo>
                    <a:pt x="5316607" y="327026"/>
                  </a:lnTo>
                  <a:lnTo>
                    <a:pt x="5432541" y="327026"/>
                  </a:lnTo>
                  <a:lnTo>
                    <a:pt x="5435892" y="278106"/>
                  </a:lnTo>
                  <a:lnTo>
                    <a:pt x="5467430" y="275300"/>
                  </a:lnTo>
                  <a:lnTo>
                    <a:pt x="5520706" y="256871"/>
                  </a:lnTo>
                  <a:lnTo>
                    <a:pt x="5560328" y="221899"/>
                  </a:lnTo>
                  <a:lnTo>
                    <a:pt x="5580767" y="173649"/>
                  </a:lnTo>
                  <a:lnTo>
                    <a:pt x="5583322" y="144749"/>
                  </a:lnTo>
                  <a:lnTo>
                    <a:pt x="5580558" y="111912"/>
                  </a:lnTo>
                  <a:lnTo>
                    <a:pt x="5579208" y="107221"/>
                  </a:lnTo>
                  <a:close/>
                </a:path>
                <a:path w="5583555" h="590550">
                  <a:moveTo>
                    <a:pt x="5421819" y="0"/>
                  </a:moveTo>
                  <a:lnTo>
                    <a:pt x="5371223" y="5026"/>
                  </a:lnTo>
                  <a:lnTo>
                    <a:pt x="5329340" y="20104"/>
                  </a:lnTo>
                  <a:lnTo>
                    <a:pt x="5296503" y="43223"/>
                  </a:lnTo>
                  <a:lnTo>
                    <a:pt x="5273048" y="73715"/>
                  </a:lnTo>
                  <a:lnTo>
                    <a:pt x="5256840" y="128121"/>
                  </a:lnTo>
                  <a:lnTo>
                    <a:pt x="5256295" y="148100"/>
                  </a:lnTo>
                  <a:lnTo>
                    <a:pt x="5380270" y="148100"/>
                  </a:lnTo>
                  <a:lnTo>
                    <a:pt x="5380857" y="139220"/>
                  </a:lnTo>
                  <a:lnTo>
                    <a:pt x="5382616" y="131346"/>
                  </a:lnTo>
                  <a:lnTo>
                    <a:pt x="5418468" y="107221"/>
                  </a:lnTo>
                  <a:lnTo>
                    <a:pt x="5579208" y="107221"/>
                  </a:lnTo>
                  <a:lnTo>
                    <a:pt x="5572265" y="83096"/>
                  </a:lnTo>
                  <a:lnTo>
                    <a:pt x="5539093" y="37527"/>
                  </a:lnTo>
                  <a:lnTo>
                    <a:pt x="5487660" y="9381"/>
                  </a:lnTo>
                  <a:lnTo>
                    <a:pt x="5456540" y="2345"/>
                  </a:lnTo>
                  <a:lnTo>
                    <a:pt x="5421819" y="0"/>
                  </a:lnTo>
                  <a:close/>
                </a:path>
                <a:path w="5583555" h="590550">
                  <a:moveTo>
                    <a:pt x="5375579" y="376616"/>
                  </a:moveTo>
                  <a:lnTo>
                    <a:pt x="5330848" y="387548"/>
                  </a:lnTo>
                  <a:lnTo>
                    <a:pt x="5303707" y="417997"/>
                  </a:lnTo>
                  <a:lnTo>
                    <a:pt x="5298514" y="444970"/>
                  </a:lnTo>
                  <a:lnTo>
                    <a:pt x="5299812" y="459085"/>
                  </a:lnTo>
                  <a:lnTo>
                    <a:pt x="5319288" y="493890"/>
                  </a:lnTo>
                  <a:lnTo>
                    <a:pt x="5358994" y="511481"/>
                  </a:lnTo>
                  <a:lnTo>
                    <a:pt x="5375579" y="512654"/>
                  </a:lnTo>
                  <a:lnTo>
                    <a:pt x="5391830" y="511439"/>
                  </a:lnTo>
                  <a:lnTo>
                    <a:pt x="5430531" y="493220"/>
                  </a:lnTo>
                  <a:lnTo>
                    <a:pt x="5450635" y="458792"/>
                  </a:lnTo>
                  <a:lnTo>
                    <a:pt x="5451975" y="444970"/>
                  </a:lnTo>
                  <a:lnTo>
                    <a:pt x="5450635" y="430855"/>
                  </a:lnTo>
                  <a:lnTo>
                    <a:pt x="5430531" y="396050"/>
                  </a:lnTo>
                  <a:lnTo>
                    <a:pt x="5391830" y="377831"/>
                  </a:lnTo>
                  <a:lnTo>
                    <a:pt x="5375579" y="3766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60818" y="9835260"/>
              <a:ext cx="5117142" cy="2616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934" y="10587905"/>
              <a:ext cx="1582535" cy="289585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0564" y="2146204"/>
              <a:ext cx="8647204" cy="432333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1490" y="3372115"/>
              <a:ext cx="9371851" cy="147860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7833" y="6701857"/>
              <a:ext cx="6099290" cy="2990337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6832" y="5986892"/>
              <a:ext cx="1218467" cy="41515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72894" y="2296723"/>
              <a:ext cx="8524364" cy="66625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934" y="10587905"/>
              <a:ext cx="1582535" cy="289585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8602" y="2303267"/>
              <a:ext cx="8082349" cy="432333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4537" y="3110343"/>
              <a:ext cx="9163251" cy="191911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6606" y="6806566"/>
              <a:ext cx="7403243" cy="2466793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6832" y="5986892"/>
              <a:ext cx="1218467" cy="41515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59264" y="2244368"/>
              <a:ext cx="7181145" cy="71860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934" y="10587905"/>
              <a:ext cx="1582535" cy="289585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78379" y="2848080"/>
              <a:ext cx="8858369" cy="715161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76503" y="2003947"/>
              <a:ext cx="6572362" cy="3162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934" y="10587905"/>
              <a:ext cx="1582535" cy="289585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78215" y="4901683"/>
              <a:ext cx="16342434" cy="14057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934" y="10587905"/>
              <a:ext cx="1582535" cy="289585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15318" y="4901683"/>
              <a:ext cx="16071400" cy="13858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934" y="10587905"/>
              <a:ext cx="1582535" cy="289585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4392" y="4898411"/>
              <a:ext cx="15471387" cy="15339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934" y="10587905"/>
              <a:ext cx="1582535" cy="289585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70275" y="4898411"/>
              <a:ext cx="14923629" cy="6950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8774" y="10587905"/>
              <a:ext cx="3115374" cy="289585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37278" y="5320518"/>
              <a:ext cx="9504175" cy="5680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8774" y="10587905"/>
              <a:ext cx="3115374" cy="289585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63756" y="1528749"/>
              <a:ext cx="12366115" cy="82510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8774" y="10587905"/>
              <a:ext cx="3115374" cy="289585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3191" y="2295782"/>
              <a:ext cx="4499985" cy="41829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7179" y="3144701"/>
              <a:ext cx="8802906" cy="177972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47340" y="2471129"/>
              <a:ext cx="9737923" cy="65652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989" y="10586065"/>
              <a:ext cx="3262621" cy="37363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279" y="2287274"/>
              <a:ext cx="5061826" cy="54554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7281" y="3152963"/>
              <a:ext cx="10642871" cy="40382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7731" y="4012680"/>
              <a:ext cx="6817108" cy="4118493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71381" y="2701488"/>
              <a:ext cx="8313882" cy="7329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8774" y="10587905"/>
              <a:ext cx="3115374" cy="289585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72903" y="5421955"/>
              <a:ext cx="10883059" cy="571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8774" y="10587905"/>
              <a:ext cx="3115374" cy="289585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03819" y="5296304"/>
              <a:ext cx="13008649" cy="571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8774" y="10587905"/>
              <a:ext cx="3115374" cy="289585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37053" y="1727696"/>
              <a:ext cx="12240464" cy="78636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98749" y="4667397"/>
            <a:ext cx="6684141" cy="1084172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99628" y="6260117"/>
            <a:ext cx="4312957" cy="38349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989" y="10586065"/>
              <a:ext cx="3262621" cy="37363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87797" y="1780050"/>
              <a:ext cx="8481416" cy="82196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5829" y="10591218"/>
              <a:ext cx="1813712" cy="368485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</p:grpSp>
      <p:grpSp>
        <p:nvGrpSpPr>
          <p:cNvPr id="6" name="object 6" descr=""/>
          <p:cNvGrpSpPr/>
          <p:nvPr/>
        </p:nvGrpSpPr>
        <p:grpSpPr>
          <a:xfrm>
            <a:off x="4219766" y="1507807"/>
            <a:ext cx="11664950" cy="8284209"/>
            <a:chOff x="4219766" y="1507807"/>
            <a:chExt cx="11664950" cy="8284209"/>
          </a:xfrm>
        </p:grpSpPr>
        <p:sp>
          <p:nvSpPr>
            <p:cNvPr id="7" name="object 7" descr=""/>
            <p:cNvSpPr/>
            <p:nvPr/>
          </p:nvSpPr>
          <p:spPr>
            <a:xfrm>
              <a:off x="4219766" y="1507807"/>
              <a:ext cx="11664950" cy="8284209"/>
            </a:xfrm>
            <a:custGeom>
              <a:avLst/>
              <a:gdLst/>
              <a:ahLst/>
              <a:cxnLst/>
              <a:rect l="l" t="t" r="r" b="b"/>
              <a:pathLst>
                <a:path w="11664950" h="8284209">
                  <a:moveTo>
                    <a:pt x="11605419" y="0"/>
                  </a:moveTo>
                  <a:lnTo>
                    <a:pt x="59146" y="0"/>
                  </a:lnTo>
                  <a:lnTo>
                    <a:pt x="36123" y="4647"/>
                  </a:lnTo>
                  <a:lnTo>
                    <a:pt x="17323" y="17323"/>
                  </a:lnTo>
                  <a:lnTo>
                    <a:pt x="4648" y="36123"/>
                  </a:lnTo>
                  <a:lnTo>
                    <a:pt x="0" y="59146"/>
                  </a:lnTo>
                  <a:lnTo>
                    <a:pt x="0" y="8225022"/>
                  </a:lnTo>
                  <a:lnTo>
                    <a:pt x="4648" y="8248044"/>
                  </a:lnTo>
                  <a:lnTo>
                    <a:pt x="17323" y="8266844"/>
                  </a:lnTo>
                  <a:lnTo>
                    <a:pt x="36124" y="8279520"/>
                  </a:lnTo>
                  <a:lnTo>
                    <a:pt x="59146" y="8284168"/>
                  </a:lnTo>
                  <a:lnTo>
                    <a:pt x="11605419" y="8284168"/>
                  </a:lnTo>
                  <a:lnTo>
                    <a:pt x="11628442" y="8279520"/>
                  </a:lnTo>
                  <a:lnTo>
                    <a:pt x="11647242" y="8266845"/>
                  </a:lnTo>
                  <a:lnTo>
                    <a:pt x="11659918" y="8248044"/>
                  </a:lnTo>
                  <a:lnTo>
                    <a:pt x="11664566" y="8225022"/>
                  </a:lnTo>
                  <a:lnTo>
                    <a:pt x="11664566" y="59146"/>
                  </a:lnTo>
                  <a:lnTo>
                    <a:pt x="11659918" y="36123"/>
                  </a:lnTo>
                  <a:lnTo>
                    <a:pt x="11647242" y="17323"/>
                  </a:lnTo>
                  <a:lnTo>
                    <a:pt x="11628441" y="4648"/>
                  </a:lnTo>
                  <a:lnTo>
                    <a:pt x="11605419" y="0"/>
                  </a:lnTo>
                  <a:close/>
                </a:path>
              </a:pathLst>
            </a:custGeom>
            <a:solidFill>
              <a:srgbClr val="1D1D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4219766" y="1507807"/>
              <a:ext cx="3149600" cy="840740"/>
            </a:xfrm>
            <a:custGeom>
              <a:avLst/>
              <a:gdLst/>
              <a:ahLst/>
              <a:cxnLst/>
              <a:rect l="l" t="t" r="r" b="b"/>
              <a:pathLst>
                <a:path w="3149600" h="840739">
                  <a:moveTo>
                    <a:pt x="3149543" y="0"/>
                  </a:moveTo>
                  <a:lnTo>
                    <a:pt x="0" y="0"/>
                  </a:lnTo>
                  <a:lnTo>
                    <a:pt x="0" y="840217"/>
                  </a:lnTo>
                  <a:lnTo>
                    <a:pt x="3149543" y="840217"/>
                  </a:lnTo>
                  <a:lnTo>
                    <a:pt x="3149543" y="0"/>
                  </a:lnTo>
                  <a:close/>
                </a:path>
              </a:pathLst>
            </a:custGeom>
            <a:solidFill>
              <a:srgbClr val="FFFFFF">
                <a:alpha val="4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56138" y="1703282"/>
              <a:ext cx="953341" cy="493195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4398022" y="1745166"/>
              <a:ext cx="869950" cy="409575"/>
            </a:xfrm>
            <a:custGeom>
              <a:avLst/>
              <a:gdLst/>
              <a:ahLst/>
              <a:cxnLst/>
              <a:rect l="l" t="t" r="r" b="b"/>
              <a:pathLst>
                <a:path w="869950" h="409575">
                  <a:moveTo>
                    <a:pt x="274315" y="359254"/>
                  </a:moveTo>
                  <a:lnTo>
                    <a:pt x="247047" y="378478"/>
                  </a:lnTo>
                  <a:lnTo>
                    <a:pt x="247047" y="391022"/>
                  </a:lnTo>
                  <a:lnTo>
                    <a:pt x="249910" y="396748"/>
                  </a:lnTo>
                  <a:lnTo>
                    <a:pt x="261635" y="406837"/>
                  </a:lnTo>
                  <a:lnTo>
                    <a:pt x="268316" y="409427"/>
                  </a:lnTo>
                  <a:lnTo>
                    <a:pt x="280041" y="409427"/>
                  </a:lnTo>
                  <a:lnTo>
                    <a:pt x="284540" y="408882"/>
                  </a:lnTo>
                  <a:lnTo>
                    <a:pt x="289176" y="407791"/>
                  </a:lnTo>
                  <a:lnTo>
                    <a:pt x="294084" y="406701"/>
                  </a:lnTo>
                  <a:lnTo>
                    <a:pt x="298583" y="405065"/>
                  </a:lnTo>
                  <a:lnTo>
                    <a:pt x="302674" y="402883"/>
                  </a:lnTo>
                  <a:lnTo>
                    <a:pt x="307036" y="400702"/>
                  </a:lnTo>
                  <a:lnTo>
                    <a:pt x="310854" y="397975"/>
                  </a:lnTo>
                  <a:lnTo>
                    <a:pt x="314126" y="394703"/>
                  </a:lnTo>
                  <a:lnTo>
                    <a:pt x="317671" y="391431"/>
                  </a:lnTo>
                  <a:lnTo>
                    <a:pt x="320398" y="387613"/>
                  </a:lnTo>
                  <a:lnTo>
                    <a:pt x="322306" y="383250"/>
                  </a:lnTo>
                  <a:lnTo>
                    <a:pt x="328749" y="367980"/>
                  </a:lnTo>
                  <a:lnTo>
                    <a:pt x="297220" y="367980"/>
                  </a:lnTo>
                  <a:lnTo>
                    <a:pt x="295311" y="366890"/>
                  </a:lnTo>
                  <a:lnTo>
                    <a:pt x="292312" y="363890"/>
                  </a:lnTo>
                  <a:lnTo>
                    <a:pt x="288358" y="361845"/>
                  </a:lnTo>
                  <a:lnTo>
                    <a:pt x="278541" y="359664"/>
                  </a:lnTo>
                  <a:lnTo>
                    <a:pt x="274315" y="359254"/>
                  </a:lnTo>
                  <a:close/>
                </a:path>
                <a:path w="869950" h="409575">
                  <a:moveTo>
                    <a:pt x="243366" y="110435"/>
                  </a:moveTo>
                  <a:lnTo>
                    <a:pt x="243366" y="130068"/>
                  </a:lnTo>
                  <a:lnTo>
                    <a:pt x="253182" y="130068"/>
                  </a:lnTo>
                  <a:lnTo>
                    <a:pt x="259863" y="131295"/>
                  </a:lnTo>
                  <a:lnTo>
                    <a:pt x="266953" y="136203"/>
                  </a:lnTo>
                  <a:lnTo>
                    <a:pt x="269816" y="140566"/>
                  </a:lnTo>
                  <a:lnTo>
                    <a:pt x="271997" y="146837"/>
                  </a:lnTo>
                  <a:lnTo>
                    <a:pt x="277723" y="162789"/>
                  </a:lnTo>
                  <a:lnTo>
                    <a:pt x="280450" y="169606"/>
                  </a:lnTo>
                  <a:lnTo>
                    <a:pt x="283450" y="177377"/>
                  </a:lnTo>
                  <a:lnTo>
                    <a:pt x="286722" y="186103"/>
                  </a:lnTo>
                  <a:lnTo>
                    <a:pt x="289406" y="192571"/>
                  </a:lnTo>
                  <a:lnTo>
                    <a:pt x="292141" y="199294"/>
                  </a:lnTo>
                  <a:lnTo>
                    <a:pt x="294928" y="206273"/>
                  </a:lnTo>
                  <a:lnTo>
                    <a:pt x="297765" y="213507"/>
                  </a:lnTo>
                  <a:lnTo>
                    <a:pt x="300807" y="220665"/>
                  </a:lnTo>
                  <a:lnTo>
                    <a:pt x="315149" y="256250"/>
                  </a:lnTo>
                  <a:lnTo>
                    <a:pt x="320261" y="269952"/>
                  </a:lnTo>
                  <a:lnTo>
                    <a:pt x="323806" y="278678"/>
                  </a:lnTo>
                  <a:lnTo>
                    <a:pt x="326942" y="286313"/>
                  </a:lnTo>
                  <a:lnTo>
                    <a:pt x="329669" y="292857"/>
                  </a:lnTo>
                  <a:lnTo>
                    <a:pt x="300219" y="364435"/>
                  </a:lnTo>
                  <a:lnTo>
                    <a:pt x="298856" y="367162"/>
                  </a:lnTo>
                  <a:lnTo>
                    <a:pt x="297220" y="367980"/>
                  </a:lnTo>
                  <a:lnTo>
                    <a:pt x="328749" y="367980"/>
                  </a:lnTo>
                  <a:lnTo>
                    <a:pt x="383740" y="237640"/>
                  </a:lnTo>
                  <a:lnTo>
                    <a:pt x="352165" y="237640"/>
                  </a:lnTo>
                  <a:lnTo>
                    <a:pt x="316989" y="146428"/>
                  </a:lnTo>
                  <a:lnTo>
                    <a:pt x="316171" y="143429"/>
                  </a:lnTo>
                  <a:lnTo>
                    <a:pt x="315762" y="140975"/>
                  </a:lnTo>
                  <a:lnTo>
                    <a:pt x="315762" y="139066"/>
                  </a:lnTo>
                  <a:lnTo>
                    <a:pt x="316035" y="137157"/>
                  </a:lnTo>
                  <a:lnTo>
                    <a:pt x="316989" y="135657"/>
                  </a:lnTo>
                  <a:lnTo>
                    <a:pt x="318625" y="134567"/>
                  </a:lnTo>
                  <a:lnTo>
                    <a:pt x="320261" y="133203"/>
                  </a:lnTo>
                  <a:lnTo>
                    <a:pt x="322852" y="132249"/>
                  </a:lnTo>
                  <a:lnTo>
                    <a:pt x="329941" y="131158"/>
                  </a:lnTo>
                  <a:lnTo>
                    <a:pt x="334713" y="130613"/>
                  </a:lnTo>
                  <a:lnTo>
                    <a:pt x="340712" y="130068"/>
                  </a:lnTo>
                  <a:lnTo>
                    <a:pt x="340712" y="111253"/>
                  </a:lnTo>
                  <a:lnTo>
                    <a:pt x="265044" y="111253"/>
                  </a:lnTo>
                  <a:lnTo>
                    <a:pt x="248547" y="110707"/>
                  </a:lnTo>
                  <a:lnTo>
                    <a:pt x="243366" y="110435"/>
                  </a:lnTo>
                  <a:close/>
                </a:path>
                <a:path w="869950" h="409575">
                  <a:moveTo>
                    <a:pt x="199192" y="289994"/>
                  </a:moveTo>
                  <a:lnTo>
                    <a:pt x="76486" y="289994"/>
                  </a:lnTo>
                  <a:lnTo>
                    <a:pt x="76486" y="309627"/>
                  </a:lnTo>
                  <a:lnTo>
                    <a:pt x="89166" y="309218"/>
                  </a:lnTo>
                  <a:lnTo>
                    <a:pt x="104299" y="308809"/>
                  </a:lnTo>
                  <a:lnTo>
                    <a:pt x="199192" y="308809"/>
                  </a:lnTo>
                  <a:lnTo>
                    <a:pt x="199192" y="289994"/>
                  </a:lnTo>
                  <a:close/>
                </a:path>
                <a:path w="869950" h="409575">
                  <a:moveTo>
                    <a:pt x="199192" y="308809"/>
                  </a:moveTo>
                  <a:lnTo>
                    <a:pt x="170969" y="308809"/>
                  </a:lnTo>
                  <a:lnTo>
                    <a:pt x="186205" y="308911"/>
                  </a:lnTo>
                  <a:lnTo>
                    <a:pt x="199192" y="309218"/>
                  </a:lnTo>
                  <a:lnTo>
                    <a:pt x="199192" y="308809"/>
                  </a:lnTo>
                  <a:close/>
                </a:path>
                <a:path w="869950" h="409575">
                  <a:moveTo>
                    <a:pt x="160335" y="25359"/>
                  </a:moveTo>
                  <a:lnTo>
                    <a:pt x="115343" y="25359"/>
                  </a:lnTo>
                  <a:lnTo>
                    <a:pt x="115343" y="259863"/>
                  </a:lnTo>
                  <a:lnTo>
                    <a:pt x="114797" y="266816"/>
                  </a:lnTo>
                  <a:lnTo>
                    <a:pt x="113707" y="271997"/>
                  </a:lnTo>
                  <a:lnTo>
                    <a:pt x="112889" y="276905"/>
                  </a:lnTo>
                  <a:lnTo>
                    <a:pt x="111116" y="280723"/>
                  </a:lnTo>
                  <a:lnTo>
                    <a:pt x="84939" y="289994"/>
                  </a:lnTo>
                  <a:lnTo>
                    <a:pt x="190739" y="289994"/>
                  </a:lnTo>
                  <a:lnTo>
                    <a:pt x="160335" y="259863"/>
                  </a:lnTo>
                  <a:lnTo>
                    <a:pt x="160335" y="25359"/>
                  </a:lnTo>
                  <a:close/>
                </a:path>
                <a:path w="869950" h="409575">
                  <a:moveTo>
                    <a:pt x="445966" y="130477"/>
                  </a:moveTo>
                  <a:lnTo>
                    <a:pt x="380251" y="130477"/>
                  </a:lnTo>
                  <a:lnTo>
                    <a:pt x="386522" y="131840"/>
                  </a:lnTo>
                  <a:lnTo>
                    <a:pt x="391308" y="137157"/>
                  </a:lnTo>
                  <a:lnTo>
                    <a:pt x="391332" y="139066"/>
                  </a:lnTo>
                  <a:lnTo>
                    <a:pt x="391158" y="142202"/>
                  </a:lnTo>
                  <a:lnTo>
                    <a:pt x="388158" y="149291"/>
                  </a:lnTo>
                  <a:lnTo>
                    <a:pt x="352165" y="237640"/>
                  </a:lnTo>
                  <a:lnTo>
                    <a:pt x="383740" y="237640"/>
                  </a:lnTo>
                  <a:lnTo>
                    <a:pt x="418426" y="155427"/>
                  </a:lnTo>
                  <a:lnTo>
                    <a:pt x="420335" y="150791"/>
                  </a:lnTo>
                  <a:lnTo>
                    <a:pt x="422107" y="146837"/>
                  </a:lnTo>
                  <a:lnTo>
                    <a:pt x="441740" y="130886"/>
                  </a:lnTo>
                  <a:lnTo>
                    <a:pt x="445966" y="130477"/>
                  </a:lnTo>
                  <a:close/>
                </a:path>
                <a:path w="869950" h="409575">
                  <a:moveTo>
                    <a:pt x="370162" y="110435"/>
                  </a:moveTo>
                  <a:lnTo>
                    <a:pt x="370162" y="130477"/>
                  </a:lnTo>
                  <a:lnTo>
                    <a:pt x="451147" y="130477"/>
                  </a:lnTo>
                  <a:lnTo>
                    <a:pt x="451147" y="111253"/>
                  </a:lnTo>
                  <a:lnTo>
                    <a:pt x="388158" y="111253"/>
                  </a:lnTo>
                  <a:lnTo>
                    <a:pt x="374525" y="110707"/>
                  </a:lnTo>
                  <a:lnTo>
                    <a:pt x="370162" y="110435"/>
                  </a:lnTo>
                  <a:close/>
                </a:path>
                <a:path w="869950" h="409575">
                  <a:moveTo>
                    <a:pt x="340712" y="110844"/>
                  </a:moveTo>
                  <a:lnTo>
                    <a:pt x="336622" y="110844"/>
                  </a:lnTo>
                  <a:lnTo>
                    <a:pt x="321488" y="111253"/>
                  </a:lnTo>
                  <a:lnTo>
                    <a:pt x="340712" y="111253"/>
                  </a:lnTo>
                  <a:lnTo>
                    <a:pt x="340712" y="110844"/>
                  </a:lnTo>
                  <a:close/>
                </a:path>
                <a:path w="869950" h="409575">
                  <a:moveTo>
                    <a:pt x="451147" y="110026"/>
                  </a:moveTo>
                  <a:lnTo>
                    <a:pt x="447330" y="110298"/>
                  </a:lnTo>
                  <a:lnTo>
                    <a:pt x="441740" y="110571"/>
                  </a:lnTo>
                  <a:lnTo>
                    <a:pt x="427288" y="111116"/>
                  </a:lnTo>
                  <a:lnTo>
                    <a:pt x="419653" y="111253"/>
                  </a:lnTo>
                  <a:lnTo>
                    <a:pt x="451147" y="111253"/>
                  </a:lnTo>
                  <a:lnTo>
                    <a:pt x="451147" y="110026"/>
                  </a:lnTo>
                  <a:close/>
                </a:path>
                <a:path w="869950" h="409575">
                  <a:moveTo>
                    <a:pt x="5726" y="0"/>
                  </a:moveTo>
                  <a:lnTo>
                    <a:pt x="0" y="65034"/>
                  </a:lnTo>
                  <a:lnTo>
                    <a:pt x="26586" y="65034"/>
                  </a:lnTo>
                  <a:lnTo>
                    <a:pt x="28494" y="56580"/>
                  </a:lnTo>
                  <a:lnTo>
                    <a:pt x="30403" y="49763"/>
                  </a:lnTo>
                  <a:lnTo>
                    <a:pt x="52354" y="26995"/>
                  </a:lnTo>
                  <a:lnTo>
                    <a:pt x="57535" y="25904"/>
                  </a:lnTo>
                  <a:lnTo>
                    <a:pt x="64215" y="25359"/>
                  </a:lnTo>
                  <a:lnTo>
                    <a:pt x="272766" y="25359"/>
                  </a:lnTo>
                  <a:lnTo>
                    <a:pt x="273939" y="2045"/>
                  </a:lnTo>
                  <a:lnTo>
                    <a:pt x="139884" y="2045"/>
                  </a:lnTo>
                  <a:lnTo>
                    <a:pt x="51204" y="1380"/>
                  </a:lnTo>
                  <a:lnTo>
                    <a:pt x="19914" y="562"/>
                  </a:lnTo>
                  <a:lnTo>
                    <a:pt x="5726" y="0"/>
                  </a:lnTo>
                  <a:close/>
                </a:path>
                <a:path w="869950" h="409575">
                  <a:moveTo>
                    <a:pt x="272766" y="25359"/>
                  </a:moveTo>
                  <a:lnTo>
                    <a:pt x="218279" y="25359"/>
                  </a:lnTo>
                  <a:lnTo>
                    <a:pt x="224278" y="25904"/>
                  </a:lnTo>
                  <a:lnTo>
                    <a:pt x="228641" y="26995"/>
                  </a:lnTo>
                  <a:lnTo>
                    <a:pt x="233277" y="28085"/>
                  </a:lnTo>
                  <a:lnTo>
                    <a:pt x="236685" y="30131"/>
                  </a:lnTo>
                  <a:lnTo>
                    <a:pt x="238867" y="33130"/>
                  </a:lnTo>
                  <a:lnTo>
                    <a:pt x="241321" y="35857"/>
                  </a:lnTo>
                  <a:lnTo>
                    <a:pt x="242820" y="39811"/>
                  </a:lnTo>
                  <a:lnTo>
                    <a:pt x="243366" y="44992"/>
                  </a:lnTo>
                  <a:lnTo>
                    <a:pt x="244184" y="50173"/>
                  </a:lnTo>
                  <a:lnTo>
                    <a:pt x="244729" y="56853"/>
                  </a:lnTo>
                  <a:lnTo>
                    <a:pt x="245002" y="65034"/>
                  </a:lnTo>
                  <a:lnTo>
                    <a:pt x="270770" y="65034"/>
                  </a:lnTo>
                  <a:lnTo>
                    <a:pt x="272766" y="25359"/>
                  </a:lnTo>
                  <a:close/>
                </a:path>
                <a:path w="869950" h="409575">
                  <a:moveTo>
                    <a:pt x="274042" y="0"/>
                  </a:moveTo>
                  <a:lnTo>
                    <a:pt x="211462" y="1636"/>
                  </a:lnTo>
                  <a:lnTo>
                    <a:pt x="158162" y="2019"/>
                  </a:lnTo>
                  <a:lnTo>
                    <a:pt x="139884" y="2045"/>
                  </a:lnTo>
                  <a:lnTo>
                    <a:pt x="273939" y="2045"/>
                  </a:lnTo>
                  <a:lnTo>
                    <a:pt x="274042" y="0"/>
                  </a:lnTo>
                  <a:close/>
                </a:path>
                <a:path w="869950" h="409575">
                  <a:moveTo>
                    <a:pt x="572217" y="388158"/>
                  </a:moveTo>
                  <a:lnTo>
                    <a:pt x="455238" y="388158"/>
                  </a:lnTo>
                  <a:lnTo>
                    <a:pt x="455238" y="408609"/>
                  </a:lnTo>
                  <a:lnTo>
                    <a:pt x="460691" y="408337"/>
                  </a:lnTo>
                  <a:lnTo>
                    <a:pt x="487627" y="407612"/>
                  </a:lnTo>
                  <a:lnTo>
                    <a:pt x="572217" y="407382"/>
                  </a:lnTo>
                  <a:lnTo>
                    <a:pt x="572217" y="388158"/>
                  </a:lnTo>
                  <a:close/>
                </a:path>
                <a:path w="869950" h="409575">
                  <a:moveTo>
                    <a:pt x="572217" y="407382"/>
                  </a:moveTo>
                  <a:lnTo>
                    <a:pt x="513318" y="407382"/>
                  </a:lnTo>
                  <a:lnTo>
                    <a:pt x="539010" y="407612"/>
                  </a:lnTo>
                  <a:lnTo>
                    <a:pt x="566491" y="408337"/>
                  </a:lnTo>
                  <a:lnTo>
                    <a:pt x="572217" y="408609"/>
                  </a:lnTo>
                  <a:lnTo>
                    <a:pt x="572217" y="407382"/>
                  </a:lnTo>
                  <a:close/>
                </a:path>
                <a:path w="869950" h="409575">
                  <a:moveTo>
                    <a:pt x="534996" y="104708"/>
                  </a:moveTo>
                  <a:lnTo>
                    <a:pt x="512500" y="104708"/>
                  </a:lnTo>
                  <a:lnTo>
                    <a:pt x="505956" y="110707"/>
                  </a:lnTo>
                  <a:lnTo>
                    <a:pt x="499003" y="115207"/>
                  </a:lnTo>
                  <a:lnTo>
                    <a:pt x="465872" y="124341"/>
                  </a:lnTo>
                  <a:lnTo>
                    <a:pt x="465872" y="140702"/>
                  </a:lnTo>
                  <a:lnTo>
                    <a:pt x="471598" y="140702"/>
                  </a:lnTo>
                  <a:lnTo>
                    <a:pt x="475961" y="140975"/>
                  </a:lnTo>
                  <a:lnTo>
                    <a:pt x="478961" y="141520"/>
                  </a:lnTo>
                  <a:lnTo>
                    <a:pt x="482233" y="141793"/>
                  </a:lnTo>
                  <a:lnTo>
                    <a:pt x="484687" y="143020"/>
                  </a:lnTo>
                  <a:lnTo>
                    <a:pt x="486440" y="145338"/>
                  </a:lnTo>
                  <a:lnTo>
                    <a:pt x="487959" y="147110"/>
                  </a:lnTo>
                  <a:lnTo>
                    <a:pt x="488823" y="149700"/>
                  </a:lnTo>
                  <a:lnTo>
                    <a:pt x="488923" y="150109"/>
                  </a:lnTo>
                  <a:lnTo>
                    <a:pt x="489436" y="157293"/>
                  </a:lnTo>
                  <a:lnTo>
                    <a:pt x="489555" y="368662"/>
                  </a:lnTo>
                  <a:lnTo>
                    <a:pt x="489323" y="372616"/>
                  </a:lnTo>
                  <a:lnTo>
                    <a:pt x="488714" y="376297"/>
                  </a:lnTo>
                  <a:lnTo>
                    <a:pt x="488232" y="379433"/>
                  </a:lnTo>
                  <a:lnTo>
                    <a:pt x="486732" y="382023"/>
                  </a:lnTo>
                  <a:lnTo>
                    <a:pt x="484278" y="383659"/>
                  </a:lnTo>
                  <a:lnTo>
                    <a:pt x="482097" y="385568"/>
                  </a:lnTo>
                  <a:lnTo>
                    <a:pt x="478688" y="386795"/>
                  </a:lnTo>
                  <a:lnTo>
                    <a:pt x="469417" y="387886"/>
                  </a:lnTo>
                  <a:lnTo>
                    <a:pt x="463145" y="388158"/>
                  </a:lnTo>
                  <a:lnTo>
                    <a:pt x="562946" y="388158"/>
                  </a:lnTo>
                  <a:lnTo>
                    <a:pt x="555720" y="387886"/>
                  </a:lnTo>
                  <a:lnTo>
                    <a:pt x="545358" y="386795"/>
                  </a:lnTo>
                  <a:lnTo>
                    <a:pt x="541404" y="385568"/>
                  </a:lnTo>
                  <a:lnTo>
                    <a:pt x="538677" y="383659"/>
                  </a:lnTo>
                  <a:lnTo>
                    <a:pt x="536223" y="382023"/>
                  </a:lnTo>
                  <a:lnTo>
                    <a:pt x="534587" y="379569"/>
                  </a:lnTo>
                  <a:lnTo>
                    <a:pt x="533769" y="376297"/>
                  </a:lnTo>
                  <a:lnTo>
                    <a:pt x="533224" y="373025"/>
                  </a:lnTo>
                  <a:lnTo>
                    <a:pt x="532951" y="368662"/>
                  </a:lnTo>
                  <a:lnTo>
                    <a:pt x="532951" y="307991"/>
                  </a:lnTo>
                  <a:lnTo>
                    <a:pt x="606488" y="307991"/>
                  </a:lnTo>
                  <a:lnTo>
                    <a:pt x="610665" y="306355"/>
                  </a:lnTo>
                  <a:lnTo>
                    <a:pt x="620507" y="301242"/>
                  </a:lnTo>
                  <a:lnTo>
                    <a:pt x="629582" y="295311"/>
                  </a:lnTo>
                  <a:lnTo>
                    <a:pt x="631093" y="294084"/>
                  </a:lnTo>
                  <a:lnTo>
                    <a:pt x="567991" y="294084"/>
                  </a:lnTo>
                  <a:lnTo>
                    <a:pt x="562537" y="293266"/>
                  </a:lnTo>
                  <a:lnTo>
                    <a:pt x="532951" y="268725"/>
                  </a:lnTo>
                  <a:lnTo>
                    <a:pt x="532951" y="155836"/>
                  </a:lnTo>
                  <a:lnTo>
                    <a:pt x="534315" y="154200"/>
                  </a:lnTo>
                  <a:lnTo>
                    <a:pt x="536632" y="152291"/>
                  </a:lnTo>
                  <a:lnTo>
                    <a:pt x="539905" y="150109"/>
                  </a:lnTo>
                  <a:lnTo>
                    <a:pt x="543449" y="147655"/>
                  </a:lnTo>
                  <a:lnTo>
                    <a:pt x="564446" y="137839"/>
                  </a:lnTo>
                  <a:lnTo>
                    <a:pt x="568809" y="136203"/>
                  </a:lnTo>
                  <a:lnTo>
                    <a:pt x="572626" y="135385"/>
                  </a:lnTo>
                  <a:lnTo>
                    <a:pt x="653507" y="135385"/>
                  </a:lnTo>
                  <a:lnTo>
                    <a:pt x="653203" y="134976"/>
                  </a:lnTo>
                  <a:lnTo>
                    <a:pt x="650324" y="131704"/>
                  </a:lnTo>
                  <a:lnTo>
                    <a:pt x="532951" y="131704"/>
                  </a:lnTo>
                  <a:lnTo>
                    <a:pt x="533224" y="126523"/>
                  </a:lnTo>
                  <a:lnTo>
                    <a:pt x="533347" y="123191"/>
                  </a:lnTo>
                  <a:lnTo>
                    <a:pt x="533420" y="120123"/>
                  </a:lnTo>
                  <a:lnTo>
                    <a:pt x="534996" y="104708"/>
                  </a:lnTo>
                  <a:close/>
                </a:path>
                <a:path w="869950" h="409575">
                  <a:moveTo>
                    <a:pt x="606488" y="307991"/>
                  </a:moveTo>
                  <a:lnTo>
                    <a:pt x="532951" y="307991"/>
                  </a:lnTo>
                  <a:lnTo>
                    <a:pt x="533224" y="308263"/>
                  </a:lnTo>
                  <a:lnTo>
                    <a:pt x="534451" y="308809"/>
                  </a:lnTo>
                  <a:lnTo>
                    <a:pt x="536632" y="309627"/>
                  </a:lnTo>
                  <a:lnTo>
                    <a:pt x="538814" y="310718"/>
                  </a:lnTo>
                  <a:lnTo>
                    <a:pt x="541404" y="311672"/>
                  </a:lnTo>
                  <a:lnTo>
                    <a:pt x="544404" y="312490"/>
                  </a:lnTo>
                  <a:lnTo>
                    <a:pt x="547676" y="313581"/>
                  </a:lnTo>
                  <a:lnTo>
                    <a:pt x="551084" y="314399"/>
                  </a:lnTo>
                  <a:lnTo>
                    <a:pt x="558174" y="315489"/>
                  </a:lnTo>
                  <a:lnTo>
                    <a:pt x="561719" y="315762"/>
                  </a:lnTo>
                  <a:lnTo>
                    <a:pt x="565264" y="315762"/>
                  </a:lnTo>
                  <a:lnTo>
                    <a:pt x="577458" y="315174"/>
                  </a:lnTo>
                  <a:lnTo>
                    <a:pt x="589089" y="313410"/>
                  </a:lnTo>
                  <a:lnTo>
                    <a:pt x="600158" y="310470"/>
                  </a:lnTo>
                  <a:lnTo>
                    <a:pt x="606488" y="307991"/>
                  </a:lnTo>
                  <a:close/>
                </a:path>
                <a:path w="869950" h="409575">
                  <a:moveTo>
                    <a:pt x="653507" y="135385"/>
                  </a:moveTo>
                  <a:lnTo>
                    <a:pt x="575898" y="135385"/>
                  </a:lnTo>
                  <a:lnTo>
                    <a:pt x="583363" y="135794"/>
                  </a:lnTo>
                  <a:lnTo>
                    <a:pt x="590214" y="137021"/>
                  </a:lnTo>
                  <a:lnTo>
                    <a:pt x="623293" y="165703"/>
                  </a:lnTo>
                  <a:lnTo>
                    <a:pt x="632956" y="209110"/>
                  </a:lnTo>
                  <a:lnTo>
                    <a:pt x="633161" y="217189"/>
                  </a:lnTo>
                  <a:lnTo>
                    <a:pt x="632905" y="223963"/>
                  </a:lnTo>
                  <a:lnTo>
                    <a:pt x="621478" y="263459"/>
                  </a:lnTo>
                  <a:lnTo>
                    <a:pt x="593895" y="290173"/>
                  </a:lnTo>
                  <a:lnTo>
                    <a:pt x="574262" y="294084"/>
                  </a:lnTo>
                  <a:lnTo>
                    <a:pt x="631093" y="294084"/>
                  </a:lnTo>
                  <a:lnTo>
                    <a:pt x="658418" y="263817"/>
                  </a:lnTo>
                  <a:lnTo>
                    <a:pt x="674063" y="222813"/>
                  </a:lnTo>
                  <a:lnTo>
                    <a:pt x="676108" y="200419"/>
                  </a:lnTo>
                  <a:lnTo>
                    <a:pt x="675724" y="191650"/>
                  </a:lnTo>
                  <a:lnTo>
                    <a:pt x="662917" y="149394"/>
                  </a:lnTo>
                  <a:lnTo>
                    <a:pt x="658392" y="141955"/>
                  </a:lnTo>
                  <a:lnTo>
                    <a:pt x="653507" y="135385"/>
                  </a:lnTo>
                  <a:close/>
                </a:path>
                <a:path w="869950" h="409575">
                  <a:moveTo>
                    <a:pt x="592668" y="104299"/>
                  </a:moveTo>
                  <a:lnTo>
                    <a:pt x="585578" y="104299"/>
                  </a:lnTo>
                  <a:lnTo>
                    <a:pt x="579034" y="105117"/>
                  </a:lnTo>
                  <a:lnTo>
                    <a:pt x="567036" y="108390"/>
                  </a:lnTo>
                  <a:lnTo>
                    <a:pt x="561719" y="110571"/>
                  </a:lnTo>
                  <a:lnTo>
                    <a:pt x="557083" y="113298"/>
                  </a:lnTo>
                  <a:lnTo>
                    <a:pt x="552720" y="115752"/>
                  </a:lnTo>
                  <a:lnTo>
                    <a:pt x="548494" y="118615"/>
                  </a:lnTo>
                  <a:lnTo>
                    <a:pt x="544404" y="121887"/>
                  </a:lnTo>
                  <a:lnTo>
                    <a:pt x="540586" y="124887"/>
                  </a:lnTo>
                  <a:lnTo>
                    <a:pt x="536769" y="128159"/>
                  </a:lnTo>
                  <a:lnTo>
                    <a:pt x="532951" y="131704"/>
                  </a:lnTo>
                  <a:lnTo>
                    <a:pt x="650324" y="131704"/>
                  </a:lnTo>
                  <a:lnTo>
                    <a:pt x="618820" y="109131"/>
                  </a:lnTo>
                  <a:lnTo>
                    <a:pt x="601845" y="104836"/>
                  </a:lnTo>
                  <a:lnTo>
                    <a:pt x="592668" y="104299"/>
                  </a:lnTo>
                  <a:close/>
                </a:path>
                <a:path w="869950" h="409575">
                  <a:moveTo>
                    <a:pt x="788997" y="104299"/>
                  </a:moveTo>
                  <a:lnTo>
                    <a:pt x="744670" y="116391"/>
                  </a:lnTo>
                  <a:lnTo>
                    <a:pt x="713022" y="150518"/>
                  </a:lnTo>
                  <a:lnTo>
                    <a:pt x="699831" y="191932"/>
                  </a:lnTo>
                  <a:lnTo>
                    <a:pt x="698195" y="216780"/>
                  </a:lnTo>
                  <a:lnTo>
                    <a:pt x="698604" y="226852"/>
                  </a:lnTo>
                  <a:lnTo>
                    <a:pt x="708523" y="263945"/>
                  </a:lnTo>
                  <a:lnTo>
                    <a:pt x="736540" y="298788"/>
                  </a:lnTo>
                  <a:lnTo>
                    <a:pt x="777928" y="315276"/>
                  </a:lnTo>
                  <a:lnTo>
                    <a:pt x="787361" y="315762"/>
                  </a:lnTo>
                  <a:lnTo>
                    <a:pt x="800654" y="314842"/>
                  </a:lnTo>
                  <a:lnTo>
                    <a:pt x="845621" y="293113"/>
                  </a:lnTo>
                  <a:lnTo>
                    <a:pt x="854542" y="284268"/>
                  </a:lnTo>
                  <a:lnTo>
                    <a:pt x="787225" y="284268"/>
                  </a:lnTo>
                  <a:lnTo>
                    <a:pt x="779999" y="282632"/>
                  </a:lnTo>
                  <a:lnTo>
                    <a:pt x="748641" y="251955"/>
                  </a:lnTo>
                  <a:lnTo>
                    <a:pt x="740460" y="212962"/>
                  </a:lnTo>
                  <a:lnTo>
                    <a:pt x="740324" y="209554"/>
                  </a:lnTo>
                  <a:lnTo>
                    <a:pt x="740324" y="190602"/>
                  </a:lnTo>
                  <a:lnTo>
                    <a:pt x="860166" y="190602"/>
                  </a:lnTo>
                  <a:lnTo>
                    <a:pt x="863302" y="189512"/>
                  </a:lnTo>
                  <a:lnTo>
                    <a:pt x="863848" y="187330"/>
                  </a:lnTo>
                  <a:lnTo>
                    <a:pt x="864666" y="185149"/>
                  </a:lnTo>
                  <a:lnTo>
                    <a:pt x="865075" y="181331"/>
                  </a:lnTo>
                  <a:lnTo>
                    <a:pt x="865075" y="175878"/>
                  </a:lnTo>
                  <a:lnTo>
                    <a:pt x="864708" y="168515"/>
                  </a:lnTo>
                  <a:lnTo>
                    <a:pt x="743596" y="168515"/>
                  </a:lnTo>
                  <a:lnTo>
                    <a:pt x="745692" y="159721"/>
                  </a:lnTo>
                  <a:lnTo>
                    <a:pt x="770387" y="129352"/>
                  </a:lnTo>
                  <a:lnTo>
                    <a:pt x="786952" y="126386"/>
                  </a:lnTo>
                  <a:lnTo>
                    <a:pt x="845055" y="126386"/>
                  </a:lnTo>
                  <a:lnTo>
                    <a:pt x="840533" y="122296"/>
                  </a:lnTo>
                  <a:lnTo>
                    <a:pt x="802495" y="105424"/>
                  </a:lnTo>
                  <a:lnTo>
                    <a:pt x="795746" y="104581"/>
                  </a:lnTo>
                  <a:lnTo>
                    <a:pt x="788997" y="104299"/>
                  </a:lnTo>
                  <a:close/>
                </a:path>
                <a:path w="869950" h="409575">
                  <a:moveTo>
                    <a:pt x="851168" y="251955"/>
                  </a:moveTo>
                  <a:lnTo>
                    <a:pt x="817761" y="279692"/>
                  </a:lnTo>
                  <a:lnTo>
                    <a:pt x="795132" y="284268"/>
                  </a:lnTo>
                  <a:lnTo>
                    <a:pt x="854542" y="284268"/>
                  </a:lnTo>
                  <a:lnTo>
                    <a:pt x="862544" y="274349"/>
                  </a:lnTo>
                  <a:lnTo>
                    <a:pt x="869574" y="263408"/>
                  </a:lnTo>
                  <a:lnTo>
                    <a:pt x="851168" y="251955"/>
                  </a:lnTo>
                  <a:close/>
                </a:path>
                <a:path w="869950" h="409575">
                  <a:moveTo>
                    <a:pt x="845055" y="126386"/>
                  </a:moveTo>
                  <a:lnTo>
                    <a:pt x="792133" y="126386"/>
                  </a:lnTo>
                  <a:lnTo>
                    <a:pt x="796768" y="127477"/>
                  </a:lnTo>
                  <a:lnTo>
                    <a:pt x="800859" y="129659"/>
                  </a:lnTo>
                  <a:lnTo>
                    <a:pt x="818446" y="150109"/>
                  </a:lnTo>
                  <a:lnTo>
                    <a:pt x="820083" y="154200"/>
                  </a:lnTo>
                  <a:lnTo>
                    <a:pt x="820901" y="158290"/>
                  </a:lnTo>
                  <a:lnTo>
                    <a:pt x="820901" y="165380"/>
                  </a:lnTo>
                  <a:lnTo>
                    <a:pt x="820619" y="167160"/>
                  </a:lnTo>
                  <a:lnTo>
                    <a:pt x="820083" y="167697"/>
                  </a:lnTo>
                  <a:lnTo>
                    <a:pt x="819810" y="168243"/>
                  </a:lnTo>
                  <a:lnTo>
                    <a:pt x="818037" y="168515"/>
                  </a:lnTo>
                  <a:lnTo>
                    <a:pt x="864708" y="168515"/>
                  </a:lnTo>
                  <a:lnTo>
                    <a:pt x="850248" y="132113"/>
                  </a:lnTo>
                  <a:lnTo>
                    <a:pt x="845621" y="126898"/>
                  </a:lnTo>
                  <a:lnTo>
                    <a:pt x="845055" y="126386"/>
                  </a:lnTo>
                  <a:close/>
                </a:path>
              </a:pathLst>
            </a:custGeom>
            <a:solidFill>
              <a:srgbClr val="99D8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7369310" y="1507807"/>
              <a:ext cx="4332605" cy="840740"/>
            </a:xfrm>
            <a:custGeom>
              <a:avLst/>
              <a:gdLst/>
              <a:ahLst/>
              <a:cxnLst/>
              <a:rect l="l" t="t" r="r" b="b"/>
              <a:pathLst>
                <a:path w="4332605" h="840739">
                  <a:moveTo>
                    <a:pt x="4332470" y="0"/>
                  </a:moveTo>
                  <a:lnTo>
                    <a:pt x="0" y="0"/>
                  </a:lnTo>
                  <a:lnTo>
                    <a:pt x="0" y="840217"/>
                  </a:lnTo>
                  <a:lnTo>
                    <a:pt x="4332470" y="840217"/>
                  </a:lnTo>
                  <a:lnTo>
                    <a:pt x="4332470" y="0"/>
                  </a:lnTo>
                  <a:close/>
                </a:path>
              </a:pathLst>
            </a:custGeom>
            <a:solidFill>
              <a:srgbClr val="FFFFFF">
                <a:alpha val="4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17952" y="1663198"/>
              <a:ext cx="1973025" cy="533278"/>
            </a:xfrm>
            <a:prstGeom prst="rect">
              <a:avLst/>
            </a:prstGeom>
          </p:spPr>
        </p:pic>
      </p:grpSp>
      <p:graphicFrame>
        <p:nvGraphicFramePr>
          <p:cNvPr id="13" name="object 13" descr=""/>
          <p:cNvGraphicFramePr>
            <a:graphicFrameLocks noGrp="1"/>
          </p:cNvGraphicFramePr>
          <p:nvPr/>
        </p:nvGraphicFramePr>
        <p:xfrm>
          <a:off x="4219766" y="1507808"/>
          <a:ext cx="11838940" cy="827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49600"/>
                <a:gridCol w="4332605"/>
                <a:gridCol w="4265930"/>
              </a:tblGrid>
              <a:tr h="8401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619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619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619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619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619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619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619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619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619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619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619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6127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559836" y="1705082"/>
            <a:ext cx="1889258" cy="449511"/>
          </a:xfrm>
          <a:prstGeom prst="rect">
            <a:avLst/>
          </a:prstGeom>
        </p:spPr>
      </p:pic>
      <p:grpSp>
        <p:nvGrpSpPr>
          <p:cNvPr id="15" name="object 15" descr=""/>
          <p:cNvGrpSpPr/>
          <p:nvPr/>
        </p:nvGrpSpPr>
        <p:grpSpPr>
          <a:xfrm>
            <a:off x="11701781" y="1507807"/>
            <a:ext cx="4273550" cy="840740"/>
            <a:chOff x="11701781" y="1507807"/>
            <a:chExt cx="4273550" cy="840740"/>
          </a:xfrm>
        </p:grpSpPr>
        <p:sp>
          <p:nvSpPr>
            <p:cNvPr id="16" name="object 16" descr=""/>
            <p:cNvSpPr/>
            <p:nvPr/>
          </p:nvSpPr>
          <p:spPr>
            <a:xfrm>
              <a:off x="11701781" y="1507807"/>
              <a:ext cx="4273550" cy="840740"/>
            </a:xfrm>
            <a:custGeom>
              <a:avLst/>
              <a:gdLst/>
              <a:ahLst/>
              <a:cxnLst/>
              <a:rect l="l" t="t" r="r" b="b"/>
              <a:pathLst>
                <a:path w="4273550" h="840739">
                  <a:moveTo>
                    <a:pt x="4273323" y="0"/>
                  </a:moveTo>
                  <a:lnTo>
                    <a:pt x="0" y="0"/>
                  </a:lnTo>
                  <a:lnTo>
                    <a:pt x="0" y="840217"/>
                  </a:lnTo>
                  <a:lnTo>
                    <a:pt x="4273323" y="840217"/>
                  </a:lnTo>
                  <a:lnTo>
                    <a:pt x="4273323" y="0"/>
                  </a:lnTo>
                  <a:close/>
                </a:path>
              </a:pathLst>
            </a:custGeom>
            <a:solidFill>
              <a:srgbClr val="FFFFFF">
                <a:alpha val="4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46334" y="1676696"/>
              <a:ext cx="3050790" cy="518963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88217" y="1718580"/>
              <a:ext cx="2967023" cy="435196"/>
            </a:xfrm>
            <a:prstGeom prst="rect">
              <a:avLst/>
            </a:prstGeom>
          </p:spPr>
        </p:pic>
      </p:grpSp>
      <p:sp>
        <p:nvSpPr>
          <p:cNvPr id="19" name="object 19" descr=""/>
          <p:cNvSpPr/>
          <p:nvPr/>
        </p:nvSpPr>
        <p:spPr>
          <a:xfrm>
            <a:off x="4412196" y="2558716"/>
            <a:ext cx="333375" cy="190500"/>
          </a:xfrm>
          <a:custGeom>
            <a:avLst/>
            <a:gdLst/>
            <a:ahLst/>
            <a:cxnLst/>
            <a:rect l="l" t="t" r="r" b="b"/>
            <a:pathLst>
              <a:path w="333375" h="190500">
                <a:moveTo>
                  <a:pt x="25344" y="51402"/>
                </a:moveTo>
                <a:lnTo>
                  <a:pt x="4283" y="51402"/>
                </a:lnTo>
                <a:lnTo>
                  <a:pt x="4283" y="188475"/>
                </a:lnTo>
                <a:lnTo>
                  <a:pt x="25344" y="188475"/>
                </a:lnTo>
                <a:lnTo>
                  <a:pt x="25344" y="51402"/>
                </a:lnTo>
                <a:close/>
              </a:path>
              <a:path w="333375" h="190500">
                <a:moveTo>
                  <a:pt x="19097" y="0"/>
                </a:moveTo>
                <a:lnTo>
                  <a:pt x="10887" y="0"/>
                </a:lnTo>
                <a:lnTo>
                  <a:pt x="7347" y="1398"/>
                </a:lnTo>
                <a:lnTo>
                  <a:pt x="4372" y="4194"/>
                </a:lnTo>
                <a:lnTo>
                  <a:pt x="1457" y="6990"/>
                </a:lnTo>
                <a:lnTo>
                  <a:pt x="0" y="10351"/>
                </a:lnTo>
                <a:lnTo>
                  <a:pt x="0" y="18205"/>
                </a:lnTo>
                <a:lnTo>
                  <a:pt x="1457" y="21566"/>
                </a:lnTo>
                <a:lnTo>
                  <a:pt x="4372" y="24362"/>
                </a:lnTo>
                <a:lnTo>
                  <a:pt x="7347" y="27158"/>
                </a:lnTo>
                <a:lnTo>
                  <a:pt x="10887" y="28556"/>
                </a:lnTo>
                <a:lnTo>
                  <a:pt x="19097" y="28556"/>
                </a:lnTo>
                <a:lnTo>
                  <a:pt x="22607" y="27158"/>
                </a:lnTo>
                <a:lnTo>
                  <a:pt x="25522" y="24362"/>
                </a:lnTo>
                <a:lnTo>
                  <a:pt x="28497" y="21566"/>
                </a:lnTo>
                <a:lnTo>
                  <a:pt x="29984" y="18205"/>
                </a:lnTo>
                <a:lnTo>
                  <a:pt x="29984" y="10351"/>
                </a:lnTo>
                <a:lnTo>
                  <a:pt x="28497" y="6990"/>
                </a:lnTo>
                <a:lnTo>
                  <a:pt x="25522" y="4194"/>
                </a:lnTo>
                <a:lnTo>
                  <a:pt x="22607" y="1398"/>
                </a:lnTo>
                <a:lnTo>
                  <a:pt x="19097" y="0"/>
                </a:lnTo>
                <a:close/>
              </a:path>
              <a:path w="333375" h="190500">
                <a:moveTo>
                  <a:pt x="114421" y="51402"/>
                </a:moveTo>
                <a:lnTo>
                  <a:pt x="94074" y="51402"/>
                </a:lnTo>
                <a:lnTo>
                  <a:pt x="94074" y="188475"/>
                </a:lnTo>
                <a:lnTo>
                  <a:pt x="115135" y="188475"/>
                </a:lnTo>
                <a:lnTo>
                  <a:pt x="115135" y="98045"/>
                </a:lnTo>
                <a:lnTo>
                  <a:pt x="116652" y="91263"/>
                </a:lnTo>
                <a:lnTo>
                  <a:pt x="122720" y="80078"/>
                </a:lnTo>
                <a:lnTo>
                  <a:pt x="126855" y="75824"/>
                </a:lnTo>
                <a:lnTo>
                  <a:pt x="132253" y="72820"/>
                </a:lnTo>
                <a:lnTo>
                  <a:pt x="114421" y="72820"/>
                </a:lnTo>
                <a:lnTo>
                  <a:pt x="114421" y="51402"/>
                </a:lnTo>
                <a:close/>
              </a:path>
              <a:path w="333375" h="190500">
                <a:moveTo>
                  <a:pt x="194811" y="68536"/>
                </a:moveTo>
                <a:lnTo>
                  <a:pt x="159874" y="68536"/>
                </a:lnTo>
                <a:lnTo>
                  <a:pt x="167549" y="71570"/>
                </a:lnTo>
                <a:lnTo>
                  <a:pt x="173141" y="77639"/>
                </a:lnTo>
                <a:lnTo>
                  <a:pt x="181530" y="188475"/>
                </a:lnTo>
                <a:lnTo>
                  <a:pt x="202591" y="188475"/>
                </a:lnTo>
                <a:lnTo>
                  <a:pt x="202591" y="101377"/>
                </a:lnTo>
                <a:lnTo>
                  <a:pt x="202228" y="93010"/>
                </a:lnTo>
                <a:lnTo>
                  <a:pt x="201140" y="85403"/>
                </a:lnTo>
                <a:lnTo>
                  <a:pt x="199328" y="78553"/>
                </a:lnTo>
                <a:lnTo>
                  <a:pt x="196790" y="72463"/>
                </a:lnTo>
                <a:lnTo>
                  <a:pt x="194811" y="68536"/>
                </a:lnTo>
                <a:close/>
              </a:path>
              <a:path w="333375" h="190500">
                <a:moveTo>
                  <a:pt x="165467" y="49617"/>
                </a:moveTo>
                <a:lnTo>
                  <a:pt x="156186" y="49617"/>
                </a:lnTo>
                <a:lnTo>
                  <a:pt x="148779" y="50019"/>
                </a:lnTo>
                <a:lnTo>
                  <a:pt x="116206" y="72820"/>
                </a:lnTo>
                <a:lnTo>
                  <a:pt x="132253" y="72820"/>
                </a:lnTo>
                <a:lnTo>
                  <a:pt x="137386" y="69994"/>
                </a:lnTo>
                <a:lnTo>
                  <a:pt x="143394" y="68536"/>
                </a:lnTo>
                <a:lnTo>
                  <a:pt x="194811" y="68536"/>
                </a:lnTo>
                <a:lnTo>
                  <a:pt x="192923" y="64788"/>
                </a:lnTo>
                <a:lnTo>
                  <a:pt x="187509" y="59077"/>
                </a:lnTo>
                <a:lnTo>
                  <a:pt x="173587" y="51521"/>
                </a:lnTo>
                <a:lnTo>
                  <a:pt x="165467" y="49617"/>
                </a:lnTo>
                <a:close/>
              </a:path>
              <a:path w="333375" h="190500">
                <a:moveTo>
                  <a:pt x="301573" y="18562"/>
                </a:moveTo>
                <a:lnTo>
                  <a:pt x="280513" y="18562"/>
                </a:lnTo>
                <a:lnTo>
                  <a:pt x="280513" y="162893"/>
                </a:lnTo>
                <a:lnTo>
                  <a:pt x="311687" y="190260"/>
                </a:lnTo>
                <a:lnTo>
                  <a:pt x="321563" y="190260"/>
                </a:lnTo>
                <a:lnTo>
                  <a:pt x="324806" y="189963"/>
                </a:lnTo>
                <a:lnTo>
                  <a:pt x="327364" y="189368"/>
                </a:lnTo>
                <a:lnTo>
                  <a:pt x="329922" y="188832"/>
                </a:lnTo>
                <a:lnTo>
                  <a:pt x="331915" y="188297"/>
                </a:lnTo>
                <a:lnTo>
                  <a:pt x="333343" y="187762"/>
                </a:lnTo>
                <a:lnTo>
                  <a:pt x="329302" y="169913"/>
                </a:lnTo>
                <a:lnTo>
                  <a:pt x="316685" y="169913"/>
                </a:lnTo>
                <a:lnTo>
                  <a:pt x="313740" y="169437"/>
                </a:lnTo>
                <a:lnTo>
                  <a:pt x="301573" y="155159"/>
                </a:lnTo>
                <a:lnTo>
                  <a:pt x="301573" y="18562"/>
                </a:lnTo>
                <a:close/>
              </a:path>
              <a:path w="333375" h="190500">
                <a:moveTo>
                  <a:pt x="329060" y="168843"/>
                </a:moveTo>
                <a:lnTo>
                  <a:pt x="325490" y="169556"/>
                </a:lnTo>
                <a:lnTo>
                  <a:pt x="324003" y="169794"/>
                </a:lnTo>
                <a:lnTo>
                  <a:pt x="322099" y="169913"/>
                </a:lnTo>
                <a:lnTo>
                  <a:pt x="329302" y="169913"/>
                </a:lnTo>
                <a:lnTo>
                  <a:pt x="329060" y="168843"/>
                </a:lnTo>
                <a:close/>
              </a:path>
              <a:path w="333375" h="190500">
                <a:moveTo>
                  <a:pt x="280513" y="51402"/>
                </a:moveTo>
                <a:lnTo>
                  <a:pt x="259809" y="51402"/>
                </a:lnTo>
                <a:lnTo>
                  <a:pt x="259809" y="69250"/>
                </a:lnTo>
                <a:lnTo>
                  <a:pt x="280513" y="69250"/>
                </a:lnTo>
                <a:lnTo>
                  <a:pt x="280513" y="51402"/>
                </a:lnTo>
                <a:close/>
              </a:path>
              <a:path w="333375" h="190500">
                <a:moveTo>
                  <a:pt x="330844" y="51402"/>
                </a:moveTo>
                <a:lnTo>
                  <a:pt x="301573" y="51402"/>
                </a:lnTo>
                <a:lnTo>
                  <a:pt x="301573" y="69250"/>
                </a:lnTo>
                <a:lnTo>
                  <a:pt x="330844" y="69250"/>
                </a:lnTo>
                <a:lnTo>
                  <a:pt x="330844" y="514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" name="object 2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559598" y="2561929"/>
            <a:ext cx="2517541" cy="236665"/>
          </a:xfrm>
          <a:prstGeom prst="rect">
            <a:avLst/>
          </a:prstGeom>
        </p:spPr>
      </p:pic>
      <p:sp>
        <p:nvSpPr>
          <p:cNvPr id="21" name="object 21" descr=""/>
          <p:cNvSpPr/>
          <p:nvPr/>
        </p:nvSpPr>
        <p:spPr>
          <a:xfrm>
            <a:off x="11900280" y="2558716"/>
            <a:ext cx="880744" cy="233679"/>
          </a:xfrm>
          <a:custGeom>
            <a:avLst/>
            <a:gdLst/>
            <a:ahLst/>
            <a:cxnLst/>
            <a:rect l="l" t="t" r="r" b="b"/>
            <a:pathLst>
              <a:path w="880745" h="233680">
                <a:moveTo>
                  <a:pt x="134455" y="107802"/>
                </a:moveTo>
                <a:lnTo>
                  <a:pt x="119106" y="107802"/>
                </a:lnTo>
                <a:lnTo>
                  <a:pt x="112621" y="109498"/>
                </a:lnTo>
                <a:lnTo>
                  <a:pt x="91025" y="137906"/>
                </a:lnTo>
                <a:lnTo>
                  <a:pt x="91025" y="160870"/>
                </a:lnTo>
                <a:lnTo>
                  <a:pt x="118987" y="190974"/>
                </a:lnTo>
                <a:lnTo>
                  <a:pt x="134336" y="190974"/>
                </a:lnTo>
                <a:lnTo>
                  <a:pt x="140762" y="189308"/>
                </a:lnTo>
                <a:lnTo>
                  <a:pt x="151292" y="182586"/>
                </a:lnTo>
                <a:lnTo>
                  <a:pt x="155278" y="178124"/>
                </a:lnTo>
                <a:lnTo>
                  <a:pt x="156487" y="175625"/>
                </a:lnTo>
                <a:lnTo>
                  <a:pt x="120296" y="175625"/>
                </a:lnTo>
                <a:lnTo>
                  <a:pt x="115774" y="173453"/>
                </a:lnTo>
                <a:lnTo>
                  <a:pt x="113156" y="169110"/>
                </a:lnTo>
                <a:lnTo>
                  <a:pt x="110539" y="164708"/>
                </a:lnTo>
                <a:lnTo>
                  <a:pt x="109230" y="159740"/>
                </a:lnTo>
                <a:lnTo>
                  <a:pt x="109230" y="139036"/>
                </a:lnTo>
                <a:lnTo>
                  <a:pt x="110568" y="134098"/>
                </a:lnTo>
                <a:lnTo>
                  <a:pt x="115982" y="125353"/>
                </a:lnTo>
                <a:lnTo>
                  <a:pt x="120474" y="123151"/>
                </a:lnTo>
                <a:lnTo>
                  <a:pt x="156549" y="123151"/>
                </a:lnTo>
                <a:lnTo>
                  <a:pt x="155367" y="120682"/>
                </a:lnTo>
                <a:lnTo>
                  <a:pt x="151411" y="116220"/>
                </a:lnTo>
                <a:lnTo>
                  <a:pt x="146175" y="112889"/>
                </a:lnTo>
                <a:lnTo>
                  <a:pt x="140940" y="109498"/>
                </a:lnTo>
                <a:lnTo>
                  <a:pt x="134455" y="107802"/>
                </a:lnTo>
                <a:close/>
              </a:path>
              <a:path w="880745" h="233680">
                <a:moveTo>
                  <a:pt x="152779" y="5711"/>
                </a:moveTo>
                <a:lnTo>
                  <a:pt x="132432" y="5711"/>
                </a:lnTo>
                <a:lnTo>
                  <a:pt x="6782" y="188475"/>
                </a:lnTo>
                <a:lnTo>
                  <a:pt x="27129" y="188475"/>
                </a:lnTo>
                <a:lnTo>
                  <a:pt x="152779" y="5711"/>
                </a:lnTo>
                <a:close/>
              </a:path>
              <a:path w="880745" h="233680">
                <a:moveTo>
                  <a:pt x="156549" y="123151"/>
                </a:moveTo>
                <a:lnTo>
                  <a:pt x="133146" y="123151"/>
                </a:lnTo>
                <a:lnTo>
                  <a:pt x="137608" y="125353"/>
                </a:lnTo>
                <a:lnTo>
                  <a:pt x="140107" y="129755"/>
                </a:lnTo>
                <a:lnTo>
                  <a:pt x="142606" y="134098"/>
                </a:lnTo>
                <a:lnTo>
                  <a:pt x="143855" y="139036"/>
                </a:lnTo>
                <a:lnTo>
                  <a:pt x="143855" y="159740"/>
                </a:lnTo>
                <a:lnTo>
                  <a:pt x="142546" y="164708"/>
                </a:lnTo>
                <a:lnTo>
                  <a:pt x="137370" y="173453"/>
                </a:lnTo>
                <a:lnTo>
                  <a:pt x="132968" y="175625"/>
                </a:lnTo>
                <a:lnTo>
                  <a:pt x="156487" y="175625"/>
                </a:lnTo>
                <a:lnTo>
                  <a:pt x="160692" y="166998"/>
                </a:lnTo>
                <a:lnTo>
                  <a:pt x="162060" y="160870"/>
                </a:lnTo>
                <a:lnTo>
                  <a:pt x="162060" y="137906"/>
                </a:lnTo>
                <a:lnTo>
                  <a:pt x="160722" y="131808"/>
                </a:lnTo>
                <a:lnTo>
                  <a:pt x="156549" y="123151"/>
                </a:lnTo>
                <a:close/>
              </a:path>
              <a:path w="880745" h="233680">
                <a:moveTo>
                  <a:pt x="43430" y="3212"/>
                </a:moveTo>
                <a:lnTo>
                  <a:pt x="28081" y="3212"/>
                </a:lnTo>
                <a:lnTo>
                  <a:pt x="21596" y="4908"/>
                </a:lnTo>
                <a:lnTo>
                  <a:pt x="0" y="33316"/>
                </a:lnTo>
                <a:lnTo>
                  <a:pt x="0" y="56281"/>
                </a:lnTo>
                <a:lnTo>
                  <a:pt x="27962" y="86384"/>
                </a:lnTo>
                <a:lnTo>
                  <a:pt x="43311" y="86384"/>
                </a:lnTo>
                <a:lnTo>
                  <a:pt x="49736" y="84718"/>
                </a:lnTo>
                <a:lnTo>
                  <a:pt x="60267" y="77996"/>
                </a:lnTo>
                <a:lnTo>
                  <a:pt x="64253" y="73534"/>
                </a:lnTo>
                <a:lnTo>
                  <a:pt x="65462" y="71035"/>
                </a:lnTo>
                <a:lnTo>
                  <a:pt x="29270" y="71035"/>
                </a:lnTo>
                <a:lnTo>
                  <a:pt x="24749" y="68863"/>
                </a:lnTo>
                <a:lnTo>
                  <a:pt x="22131" y="64520"/>
                </a:lnTo>
                <a:lnTo>
                  <a:pt x="19513" y="60118"/>
                </a:lnTo>
                <a:lnTo>
                  <a:pt x="18205" y="55150"/>
                </a:lnTo>
                <a:lnTo>
                  <a:pt x="18205" y="34446"/>
                </a:lnTo>
                <a:lnTo>
                  <a:pt x="19543" y="29508"/>
                </a:lnTo>
                <a:lnTo>
                  <a:pt x="24957" y="20763"/>
                </a:lnTo>
                <a:lnTo>
                  <a:pt x="29449" y="18562"/>
                </a:lnTo>
                <a:lnTo>
                  <a:pt x="65524" y="18562"/>
                </a:lnTo>
                <a:lnTo>
                  <a:pt x="64342" y="16093"/>
                </a:lnTo>
                <a:lnTo>
                  <a:pt x="60386" y="11631"/>
                </a:lnTo>
                <a:lnTo>
                  <a:pt x="55150" y="8299"/>
                </a:lnTo>
                <a:lnTo>
                  <a:pt x="49915" y="4908"/>
                </a:lnTo>
                <a:lnTo>
                  <a:pt x="43430" y="3212"/>
                </a:lnTo>
                <a:close/>
              </a:path>
              <a:path w="880745" h="233680">
                <a:moveTo>
                  <a:pt x="65524" y="18562"/>
                </a:moveTo>
                <a:lnTo>
                  <a:pt x="42121" y="18562"/>
                </a:lnTo>
                <a:lnTo>
                  <a:pt x="46583" y="20763"/>
                </a:lnTo>
                <a:lnTo>
                  <a:pt x="49082" y="25165"/>
                </a:lnTo>
                <a:lnTo>
                  <a:pt x="51581" y="29508"/>
                </a:lnTo>
                <a:lnTo>
                  <a:pt x="52830" y="34446"/>
                </a:lnTo>
                <a:lnTo>
                  <a:pt x="52830" y="55150"/>
                </a:lnTo>
                <a:lnTo>
                  <a:pt x="51521" y="60118"/>
                </a:lnTo>
                <a:lnTo>
                  <a:pt x="46345" y="68863"/>
                </a:lnTo>
                <a:lnTo>
                  <a:pt x="41943" y="71035"/>
                </a:lnTo>
                <a:lnTo>
                  <a:pt x="65462" y="71035"/>
                </a:lnTo>
                <a:lnTo>
                  <a:pt x="69667" y="62408"/>
                </a:lnTo>
                <a:lnTo>
                  <a:pt x="71035" y="56281"/>
                </a:lnTo>
                <a:lnTo>
                  <a:pt x="71035" y="33316"/>
                </a:lnTo>
                <a:lnTo>
                  <a:pt x="69696" y="27218"/>
                </a:lnTo>
                <a:lnTo>
                  <a:pt x="65524" y="18562"/>
                </a:lnTo>
                <a:close/>
              </a:path>
              <a:path w="880745" h="233680">
                <a:moveTo>
                  <a:pt x="293594" y="49617"/>
                </a:moveTo>
                <a:lnTo>
                  <a:pt x="284670" y="49617"/>
                </a:lnTo>
                <a:lnTo>
                  <a:pt x="276270" y="50158"/>
                </a:lnTo>
                <a:lnTo>
                  <a:pt x="242392" y="68737"/>
                </a:lnTo>
                <a:lnTo>
                  <a:pt x="226591" y="109855"/>
                </a:lnTo>
                <a:lnTo>
                  <a:pt x="226128" y="120296"/>
                </a:lnTo>
                <a:lnTo>
                  <a:pt x="226591" y="130820"/>
                </a:lnTo>
                <a:lnTo>
                  <a:pt x="242370" y="172144"/>
                </a:lnTo>
                <a:lnTo>
                  <a:pt x="275997" y="190790"/>
                </a:lnTo>
                <a:lnTo>
                  <a:pt x="284313" y="191331"/>
                </a:lnTo>
                <a:lnTo>
                  <a:pt x="293118" y="191331"/>
                </a:lnTo>
                <a:lnTo>
                  <a:pt x="321001" y="172412"/>
                </a:lnTo>
                <a:lnTo>
                  <a:pt x="278363" y="172412"/>
                </a:lnTo>
                <a:lnTo>
                  <a:pt x="270986" y="170092"/>
                </a:lnTo>
                <a:lnTo>
                  <a:pt x="248304" y="133905"/>
                </a:lnTo>
                <a:lnTo>
                  <a:pt x="247189" y="119939"/>
                </a:lnTo>
                <a:lnTo>
                  <a:pt x="247462" y="112889"/>
                </a:lnTo>
                <a:lnTo>
                  <a:pt x="270808" y="70827"/>
                </a:lnTo>
                <a:lnTo>
                  <a:pt x="278244" y="68536"/>
                </a:lnTo>
                <a:lnTo>
                  <a:pt x="321128" y="68536"/>
                </a:lnTo>
                <a:lnTo>
                  <a:pt x="320574" y="67763"/>
                </a:lnTo>
                <a:lnTo>
                  <a:pt x="317778" y="64074"/>
                </a:lnTo>
                <a:lnTo>
                  <a:pt x="315041" y="60326"/>
                </a:lnTo>
                <a:lnTo>
                  <a:pt x="311055" y="56994"/>
                </a:lnTo>
                <a:lnTo>
                  <a:pt x="305820" y="54079"/>
                </a:lnTo>
                <a:lnTo>
                  <a:pt x="300644" y="51105"/>
                </a:lnTo>
                <a:lnTo>
                  <a:pt x="293594" y="49617"/>
                </a:lnTo>
                <a:close/>
              </a:path>
              <a:path w="880745" h="233680">
                <a:moveTo>
                  <a:pt x="347138" y="167415"/>
                </a:moveTo>
                <a:lnTo>
                  <a:pt x="326791" y="167415"/>
                </a:lnTo>
                <a:lnTo>
                  <a:pt x="326791" y="188475"/>
                </a:lnTo>
                <a:lnTo>
                  <a:pt x="347138" y="188475"/>
                </a:lnTo>
                <a:lnTo>
                  <a:pt x="347138" y="167415"/>
                </a:lnTo>
                <a:close/>
              </a:path>
              <a:path w="880745" h="233680">
                <a:moveTo>
                  <a:pt x="321128" y="68536"/>
                </a:moveTo>
                <a:lnTo>
                  <a:pt x="295735" y="68536"/>
                </a:lnTo>
                <a:lnTo>
                  <a:pt x="302934" y="70708"/>
                </a:lnTo>
                <a:lnTo>
                  <a:pt x="308764" y="75051"/>
                </a:lnTo>
                <a:lnTo>
                  <a:pt x="326155" y="112504"/>
                </a:lnTo>
                <a:lnTo>
                  <a:pt x="326434" y="119939"/>
                </a:lnTo>
                <a:lnTo>
                  <a:pt x="326150" y="127474"/>
                </a:lnTo>
                <a:lnTo>
                  <a:pt x="308586" y="165808"/>
                </a:lnTo>
                <a:lnTo>
                  <a:pt x="295616" y="172412"/>
                </a:lnTo>
                <a:lnTo>
                  <a:pt x="321001" y="172412"/>
                </a:lnTo>
                <a:lnTo>
                  <a:pt x="322746" y="169913"/>
                </a:lnTo>
                <a:lnTo>
                  <a:pt x="324292" y="167415"/>
                </a:lnTo>
                <a:lnTo>
                  <a:pt x="347138" y="167415"/>
                </a:lnTo>
                <a:lnTo>
                  <a:pt x="347138" y="73177"/>
                </a:lnTo>
                <a:lnTo>
                  <a:pt x="324292" y="73177"/>
                </a:lnTo>
                <a:lnTo>
                  <a:pt x="322682" y="70708"/>
                </a:lnTo>
                <a:lnTo>
                  <a:pt x="321128" y="68536"/>
                </a:lnTo>
                <a:close/>
              </a:path>
              <a:path w="880745" h="233680">
                <a:moveTo>
                  <a:pt x="347138" y="5711"/>
                </a:moveTo>
                <a:lnTo>
                  <a:pt x="326077" y="5711"/>
                </a:lnTo>
                <a:lnTo>
                  <a:pt x="326077" y="73177"/>
                </a:lnTo>
                <a:lnTo>
                  <a:pt x="347138" y="73177"/>
                </a:lnTo>
                <a:lnTo>
                  <a:pt x="347138" y="5711"/>
                </a:lnTo>
                <a:close/>
              </a:path>
              <a:path w="880745" h="233680">
                <a:moveTo>
                  <a:pt x="450204" y="163488"/>
                </a:moveTo>
                <a:lnTo>
                  <a:pt x="427358" y="163488"/>
                </a:lnTo>
                <a:lnTo>
                  <a:pt x="426287" y="173483"/>
                </a:lnTo>
                <a:lnTo>
                  <a:pt x="425454" y="181515"/>
                </a:lnTo>
                <a:lnTo>
                  <a:pt x="424383" y="189368"/>
                </a:lnTo>
                <a:lnTo>
                  <a:pt x="423074" y="197043"/>
                </a:lnTo>
                <a:lnTo>
                  <a:pt x="421825" y="204777"/>
                </a:lnTo>
                <a:lnTo>
                  <a:pt x="420576" y="211767"/>
                </a:lnTo>
                <a:lnTo>
                  <a:pt x="416292" y="233096"/>
                </a:lnTo>
                <a:lnTo>
                  <a:pt x="432355" y="233096"/>
                </a:lnTo>
                <a:lnTo>
                  <a:pt x="444135" y="194901"/>
                </a:lnTo>
                <a:lnTo>
                  <a:pt x="446217" y="187167"/>
                </a:lnTo>
                <a:lnTo>
                  <a:pt x="447764" y="179908"/>
                </a:lnTo>
                <a:lnTo>
                  <a:pt x="450204" y="163488"/>
                </a:lnTo>
                <a:close/>
              </a:path>
              <a:path w="880745" h="233680">
                <a:moveTo>
                  <a:pt x="756455" y="107802"/>
                </a:moveTo>
                <a:lnTo>
                  <a:pt x="741106" y="107802"/>
                </a:lnTo>
                <a:lnTo>
                  <a:pt x="734621" y="109498"/>
                </a:lnTo>
                <a:lnTo>
                  <a:pt x="713025" y="137906"/>
                </a:lnTo>
                <a:lnTo>
                  <a:pt x="713025" y="160870"/>
                </a:lnTo>
                <a:lnTo>
                  <a:pt x="740987" y="190974"/>
                </a:lnTo>
                <a:lnTo>
                  <a:pt x="756336" y="190974"/>
                </a:lnTo>
                <a:lnTo>
                  <a:pt x="762762" y="189308"/>
                </a:lnTo>
                <a:lnTo>
                  <a:pt x="773292" y="182586"/>
                </a:lnTo>
                <a:lnTo>
                  <a:pt x="777278" y="178124"/>
                </a:lnTo>
                <a:lnTo>
                  <a:pt x="778487" y="175625"/>
                </a:lnTo>
                <a:lnTo>
                  <a:pt x="742296" y="175625"/>
                </a:lnTo>
                <a:lnTo>
                  <a:pt x="737774" y="173453"/>
                </a:lnTo>
                <a:lnTo>
                  <a:pt x="735156" y="169110"/>
                </a:lnTo>
                <a:lnTo>
                  <a:pt x="732539" y="164708"/>
                </a:lnTo>
                <a:lnTo>
                  <a:pt x="731230" y="159740"/>
                </a:lnTo>
                <a:lnTo>
                  <a:pt x="731230" y="139036"/>
                </a:lnTo>
                <a:lnTo>
                  <a:pt x="732568" y="134098"/>
                </a:lnTo>
                <a:lnTo>
                  <a:pt x="737982" y="125353"/>
                </a:lnTo>
                <a:lnTo>
                  <a:pt x="742474" y="123151"/>
                </a:lnTo>
                <a:lnTo>
                  <a:pt x="778549" y="123151"/>
                </a:lnTo>
                <a:lnTo>
                  <a:pt x="777367" y="120682"/>
                </a:lnTo>
                <a:lnTo>
                  <a:pt x="773411" y="116220"/>
                </a:lnTo>
                <a:lnTo>
                  <a:pt x="768175" y="112889"/>
                </a:lnTo>
                <a:lnTo>
                  <a:pt x="762940" y="109498"/>
                </a:lnTo>
                <a:lnTo>
                  <a:pt x="756455" y="107802"/>
                </a:lnTo>
                <a:close/>
              </a:path>
              <a:path w="880745" h="233680">
                <a:moveTo>
                  <a:pt x="774779" y="5711"/>
                </a:moveTo>
                <a:lnTo>
                  <a:pt x="754432" y="5711"/>
                </a:lnTo>
                <a:lnTo>
                  <a:pt x="628782" y="188475"/>
                </a:lnTo>
                <a:lnTo>
                  <a:pt x="649129" y="188475"/>
                </a:lnTo>
                <a:lnTo>
                  <a:pt x="774779" y="5711"/>
                </a:lnTo>
                <a:close/>
              </a:path>
              <a:path w="880745" h="233680">
                <a:moveTo>
                  <a:pt x="778549" y="123151"/>
                </a:moveTo>
                <a:lnTo>
                  <a:pt x="755146" y="123151"/>
                </a:lnTo>
                <a:lnTo>
                  <a:pt x="759608" y="125353"/>
                </a:lnTo>
                <a:lnTo>
                  <a:pt x="762107" y="129755"/>
                </a:lnTo>
                <a:lnTo>
                  <a:pt x="764606" y="134098"/>
                </a:lnTo>
                <a:lnTo>
                  <a:pt x="765855" y="139036"/>
                </a:lnTo>
                <a:lnTo>
                  <a:pt x="765855" y="159740"/>
                </a:lnTo>
                <a:lnTo>
                  <a:pt x="764546" y="164708"/>
                </a:lnTo>
                <a:lnTo>
                  <a:pt x="759370" y="173453"/>
                </a:lnTo>
                <a:lnTo>
                  <a:pt x="754968" y="175625"/>
                </a:lnTo>
                <a:lnTo>
                  <a:pt x="778487" y="175625"/>
                </a:lnTo>
                <a:lnTo>
                  <a:pt x="782692" y="166998"/>
                </a:lnTo>
                <a:lnTo>
                  <a:pt x="784060" y="160870"/>
                </a:lnTo>
                <a:lnTo>
                  <a:pt x="784060" y="137906"/>
                </a:lnTo>
                <a:lnTo>
                  <a:pt x="782722" y="131808"/>
                </a:lnTo>
                <a:lnTo>
                  <a:pt x="778549" y="123151"/>
                </a:lnTo>
                <a:close/>
              </a:path>
              <a:path w="880745" h="233680">
                <a:moveTo>
                  <a:pt x="665430" y="3212"/>
                </a:moveTo>
                <a:lnTo>
                  <a:pt x="650081" y="3212"/>
                </a:lnTo>
                <a:lnTo>
                  <a:pt x="643596" y="4908"/>
                </a:lnTo>
                <a:lnTo>
                  <a:pt x="622000" y="33316"/>
                </a:lnTo>
                <a:lnTo>
                  <a:pt x="622000" y="56281"/>
                </a:lnTo>
                <a:lnTo>
                  <a:pt x="649962" y="86384"/>
                </a:lnTo>
                <a:lnTo>
                  <a:pt x="665311" y="86384"/>
                </a:lnTo>
                <a:lnTo>
                  <a:pt x="671736" y="84718"/>
                </a:lnTo>
                <a:lnTo>
                  <a:pt x="682267" y="77996"/>
                </a:lnTo>
                <a:lnTo>
                  <a:pt x="686253" y="73534"/>
                </a:lnTo>
                <a:lnTo>
                  <a:pt x="687462" y="71035"/>
                </a:lnTo>
                <a:lnTo>
                  <a:pt x="651270" y="71035"/>
                </a:lnTo>
                <a:lnTo>
                  <a:pt x="646749" y="68863"/>
                </a:lnTo>
                <a:lnTo>
                  <a:pt x="644131" y="64520"/>
                </a:lnTo>
                <a:lnTo>
                  <a:pt x="641513" y="60118"/>
                </a:lnTo>
                <a:lnTo>
                  <a:pt x="640205" y="55150"/>
                </a:lnTo>
                <a:lnTo>
                  <a:pt x="640205" y="34446"/>
                </a:lnTo>
                <a:lnTo>
                  <a:pt x="641543" y="29508"/>
                </a:lnTo>
                <a:lnTo>
                  <a:pt x="646957" y="20763"/>
                </a:lnTo>
                <a:lnTo>
                  <a:pt x="651449" y="18562"/>
                </a:lnTo>
                <a:lnTo>
                  <a:pt x="687524" y="18562"/>
                </a:lnTo>
                <a:lnTo>
                  <a:pt x="686342" y="16093"/>
                </a:lnTo>
                <a:lnTo>
                  <a:pt x="682386" y="11631"/>
                </a:lnTo>
                <a:lnTo>
                  <a:pt x="677150" y="8299"/>
                </a:lnTo>
                <a:lnTo>
                  <a:pt x="671915" y="4908"/>
                </a:lnTo>
                <a:lnTo>
                  <a:pt x="665430" y="3212"/>
                </a:lnTo>
                <a:close/>
              </a:path>
              <a:path w="880745" h="233680">
                <a:moveTo>
                  <a:pt x="687524" y="18562"/>
                </a:moveTo>
                <a:lnTo>
                  <a:pt x="664121" y="18562"/>
                </a:lnTo>
                <a:lnTo>
                  <a:pt x="668583" y="20763"/>
                </a:lnTo>
                <a:lnTo>
                  <a:pt x="671082" y="25165"/>
                </a:lnTo>
                <a:lnTo>
                  <a:pt x="673581" y="29508"/>
                </a:lnTo>
                <a:lnTo>
                  <a:pt x="674830" y="34446"/>
                </a:lnTo>
                <a:lnTo>
                  <a:pt x="674830" y="55150"/>
                </a:lnTo>
                <a:lnTo>
                  <a:pt x="673521" y="60118"/>
                </a:lnTo>
                <a:lnTo>
                  <a:pt x="668345" y="68863"/>
                </a:lnTo>
                <a:lnTo>
                  <a:pt x="663943" y="71035"/>
                </a:lnTo>
                <a:lnTo>
                  <a:pt x="687462" y="71035"/>
                </a:lnTo>
                <a:lnTo>
                  <a:pt x="691667" y="62408"/>
                </a:lnTo>
                <a:lnTo>
                  <a:pt x="693035" y="56281"/>
                </a:lnTo>
                <a:lnTo>
                  <a:pt x="693035" y="33316"/>
                </a:lnTo>
                <a:lnTo>
                  <a:pt x="691696" y="27218"/>
                </a:lnTo>
                <a:lnTo>
                  <a:pt x="687524" y="18562"/>
                </a:lnTo>
                <a:close/>
              </a:path>
              <a:path w="880745" h="233680">
                <a:moveTo>
                  <a:pt x="875614" y="51402"/>
                </a:moveTo>
                <a:lnTo>
                  <a:pt x="854553" y="51402"/>
                </a:lnTo>
                <a:lnTo>
                  <a:pt x="854553" y="188475"/>
                </a:lnTo>
                <a:lnTo>
                  <a:pt x="875614" y="188475"/>
                </a:lnTo>
                <a:lnTo>
                  <a:pt x="875614" y="51402"/>
                </a:lnTo>
                <a:close/>
              </a:path>
              <a:path w="880745" h="233680">
                <a:moveTo>
                  <a:pt x="869367" y="0"/>
                </a:moveTo>
                <a:lnTo>
                  <a:pt x="861157" y="0"/>
                </a:lnTo>
                <a:lnTo>
                  <a:pt x="857617" y="1398"/>
                </a:lnTo>
                <a:lnTo>
                  <a:pt x="854642" y="4194"/>
                </a:lnTo>
                <a:lnTo>
                  <a:pt x="851727" y="6990"/>
                </a:lnTo>
                <a:lnTo>
                  <a:pt x="850270" y="10351"/>
                </a:lnTo>
                <a:lnTo>
                  <a:pt x="850270" y="18205"/>
                </a:lnTo>
                <a:lnTo>
                  <a:pt x="851727" y="21566"/>
                </a:lnTo>
                <a:lnTo>
                  <a:pt x="854642" y="24362"/>
                </a:lnTo>
                <a:lnTo>
                  <a:pt x="857617" y="27158"/>
                </a:lnTo>
                <a:lnTo>
                  <a:pt x="861157" y="28556"/>
                </a:lnTo>
                <a:lnTo>
                  <a:pt x="869367" y="28556"/>
                </a:lnTo>
                <a:lnTo>
                  <a:pt x="872877" y="27158"/>
                </a:lnTo>
                <a:lnTo>
                  <a:pt x="875792" y="24362"/>
                </a:lnTo>
                <a:lnTo>
                  <a:pt x="878767" y="21566"/>
                </a:lnTo>
                <a:lnTo>
                  <a:pt x="880254" y="18205"/>
                </a:lnTo>
                <a:lnTo>
                  <a:pt x="880254" y="10351"/>
                </a:lnTo>
                <a:lnTo>
                  <a:pt x="878767" y="6990"/>
                </a:lnTo>
                <a:lnTo>
                  <a:pt x="875792" y="4194"/>
                </a:lnTo>
                <a:lnTo>
                  <a:pt x="872877" y="1398"/>
                </a:lnTo>
                <a:lnTo>
                  <a:pt x="8693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4410054" y="3184756"/>
            <a:ext cx="596265" cy="186055"/>
          </a:xfrm>
          <a:custGeom>
            <a:avLst/>
            <a:gdLst/>
            <a:ahLst/>
            <a:cxnLst/>
            <a:rect l="l" t="t" r="r" b="b"/>
            <a:pathLst>
              <a:path w="596264" h="186054">
                <a:moveTo>
                  <a:pt x="61754" y="43906"/>
                </a:moveTo>
                <a:lnTo>
                  <a:pt x="22734" y="57956"/>
                </a:lnTo>
                <a:lnTo>
                  <a:pt x="1918" y="95286"/>
                </a:lnTo>
                <a:lnTo>
                  <a:pt x="0" y="114941"/>
                </a:lnTo>
                <a:lnTo>
                  <a:pt x="468" y="124919"/>
                </a:lnTo>
                <a:lnTo>
                  <a:pt x="16650" y="165749"/>
                </a:lnTo>
                <a:lnTo>
                  <a:pt x="52808" y="185051"/>
                </a:lnTo>
                <a:lnTo>
                  <a:pt x="62111" y="185620"/>
                </a:lnTo>
                <a:lnTo>
                  <a:pt x="69462" y="185268"/>
                </a:lnTo>
                <a:lnTo>
                  <a:pt x="105701" y="166701"/>
                </a:lnTo>
                <a:lnTo>
                  <a:pt x="53782" y="166701"/>
                </a:lnTo>
                <a:lnTo>
                  <a:pt x="46524" y="164529"/>
                </a:lnTo>
                <a:lnTo>
                  <a:pt x="22310" y="129086"/>
                </a:lnTo>
                <a:lnTo>
                  <a:pt x="21060" y="114227"/>
                </a:lnTo>
                <a:lnTo>
                  <a:pt x="21378" y="106714"/>
                </a:lnTo>
                <a:lnTo>
                  <a:pt x="46702" y="64967"/>
                </a:lnTo>
                <a:lnTo>
                  <a:pt x="53901" y="62825"/>
                </a:lnTo>
                <a:lnTo>
                  <a:pt x="105723" y="62825"/>
                </a:lnTo>
                <a:lnTo>
                  <a:pt x="101882" y="57827"/>
                </a:lnTo>
                <a:lnTo>
                  <a:pt x="68804" y="44240"/>
                </a:lnTo>
                <a:lnTo>
                  <a:pt x="61754" y="43906"/>
                </a:lnTo>
                <a:close/>
              </a:path>
              <a:path w="596264" h="186054">
                <a:moveTo>
                  <a:pt x="116012" y="142784"/>
                </a:moveTo>
                <a:lnTo>
                  <a:pt x="94951" y="142784"/>
                </a:lnTo>
                <a:lnTo>
                  <a:pt x="93643" y="147782"/>
                </a:lnTo>
                <a:lnTo>
                  <a:pt x="91441" y="152065"/>
                </a:lnTo>
                <a:lnTo>
                  <a:pt x="85254" y="159205"/>
                </a:lnTo>
                <a:lnTo>
                  <a:pt x="81476" y="161941"/>
                </a:lnTo>
                <a:lnTo>
                  <a:pt x="72552" y="165749"/>
                </a:lnTo>
                <a:lnTo>
                  <a:pt x="67584" y="166701"/>
                </a:lnTo>
                <a:lnTo>
                  <a:pt x="105701" y="166701"/>
                </a:lnTo>
                <a:lnTo>
                  <a:pt x="111877" y="158163"/>
                </a:lnTo>
                <a:lnTo>
                  <a:pt x="114822" y="150875"/>
                </a:lnTo>
                <a:lnTo>
                  <a:pt x="116012" y="142784"/>
                </a:lnTo>
                <a:close/>
              </a:path>
              <a:path w="596264" h="186054">
                <a:moveTo>
                  <a:pt x="105723" y="62825"/>
                </a:moveTo>
                <a:lnTo>
                  <a:pt x="71392" y="62825"/>
                </a:lnTo>
                <a:lnTo>
                  <a:pt x="78769" y="65264"/>
                </a:lnTo>
                <a:lnTo>
                  <a:pt x="84243" y="70143"/>
                </a:lnTo>
                <a:lnTo>
                  <a:pt x="89775" y="74962"/>
                </a:lnTo>
                <a:lnTo>
                  <a:pt x="93345" y="80494"/>
                </a:lnTo>
                <a:lnTo>
                  <a:pt x="94951" y="86741"/>
                </a:lnTo>
                <a:lnTo>
                  <a:pt x="116012" y="86741"/>
                </a:lnTo>
                <a:lnTo>
                  <a:pt x="114822" y="78174"/>
                </a:lnTo>
                <a:lnTo>
                  <a:pt x="111758" y="70678"/>
                </a:lnTo>
                <a:lnTo>
                  <a:pt x="105723" y="62825"/>
                </a:lnTo>
                <a:close/>
              </a:path>
              <a:path w="596264" h="186054">
                <a:moveTo>
                  <a:pt x="198017" y="0"/>
                </a:moveTo>
                <a:lnTo>
                  <a:pt x="176956" y="0"/>
                </a:lnTo>
                <a:lnTo>
                  <a:pt x="176956" y="182764"/>
                </a:lnTo>
                <a:lnTo>
                  <a:pt x="198017" y="182764"/>
                </a:lnTo>
                <a:lnTo>
                  <a:pt x="198017" y="92334"/>
                </a:lnTo>
                <a:lnTo>
                  <a:pt x="199564" y="85551"/>
                </a:lnTo>
                <a:lnTo>
                  <a:pt x="202658" y="79959"/>
                </a:lnTo>
                <a:lnTo>
                  <a:pt x="205811" y="74367"/>
                </a:lnTo>
                <a:lnTo>
                  <a:pt x="210094" y="70113"/>
                </a:lnTo>
                <a:lnTo>
                  <a:pt x="215676" y="67108"/>
                </a:lnTo>
                <a:lnTo>
                  <a:pt x="198017" y="67108"/>
                </a:lnTo>
                <a:lnTo>
                  <a:pt x="198017" y="0"/>
                </a:lnTo>
                <a:close/>
              </a:path>
              <a:path w="596264" h="186054">
                <a:moveTo>
                  <a:pt x="279122" y="62825"/>
                </a:moveTo>
                <a:lnTo>
                  <a:pt x="244006" y="62825"/>
                </a:lnTo>
                <a:lnTo>
                  <a:pt x="251770" y="65829"/>
                </a:lnTo>
                <a:lnTo>
                  <a:pt x="257362" y="71838"/>
                </a:lnTo>
                <a:lnTo>
                  <a:pt x="265840" y="182764"/>
                </a:lnTo>
                <a:lnTo>
                  <a:pt x="286901" y="182764"/>
                </a:lnTo>
                <a:lnTo>
                  <a:pt x="286901" y="95665"/>
                </a:lnTo>
                <a:lnTo>
                  <a:pt x="286532" y="87221"/>
                </a:lnTo>
                <a:lnTo>
                  <a:pt x="285428" y="79557"/>
                </a:lnTo>
                <a:lnTo>
                  <a:pt x="283588" y="72675"/>
                </a:lnTo>
                <a:lnTo>
                  <a:pt x="281011" y="66573"/>
                </a:lnTo>
                <a:lnTo>
                  <a:pt x="279122" y="62825"/>
                </a:lnTo>
                <a:close/>
              </a:path>
              <a:path w="596264" h="186054">
                <a:moveTo>
                  <a:pt x="249479" y="43906"/>
                </a:moveTo>
                <a:lnTo>
                  <a:pt x="240139" y="43906"/>
                </a:lnTo>
                <a:lnTo>
                  <a:pt x="232464" y="44302"/>
                </a:lnTo>
                <a:lnTo>
                  <a:pt x="199802" y="67108"/>
                </a:lnTo>
                <a:lnTo>
                  <a:pt x="215676" y="67108"/>
                </a:lnTo>
                <a:lnTo>
                  <a:pt x="220982" y="64282"/>
                </a:lnTo>
                <a:lnTo>
                  <a:pt x="227169" y="62825"/>
                </a:lnTo>
                <a:lnTo>
                  <a:pt x="279122" y="62825"/>
                </a:lnTo>
                <a:lnTo>
                  <a:pt x="277144" y="58898"/>
                </a:lnTo>
                <a:lnTo>
                  <a:pt x="271700" y="53217"/>
                </a:lnTo>
                <a:lnTo>
                  <a:pt x="257659" y="45780"/>
                </a:lnTo>
                <a:lnTo>
                  <a:pt x="249479" y="43906"/>
                </a:lnTo>
                <a:close/>
              </a:path>
              <a:path w="596264" h="186054">
                <a:moveTo>
                  <a:pt x="451233" y="62468"/>
                </a:moveTo>
                <a:lnTo>
                  <a:pt x="418471" y="62468"/>
                </a:lnTo>
                <a:lnTo>
                  <a:pt x="425700" y="64907"/>
                </a:lnTo>
                <a:lnTo>
                  <a:pt x="430459" y="69786"/>
                </a:lnTo>
                <a:lnTo>
                  <a:pt x="435278" y="74664"/>
                </a:lnTo>
                <a:lnTo>
                  <a:pt x="437688" y="81506"/>
                </a:lnTo>
                <a:lnTo>
                  <a:pt x="437688" y="94416"/>
                </a:lnTo>
                <a:lnTo>
                  <a:pt x="436468" y="96796"/>
                </a:lnTo>
                <a:lnTo>
                  <a:pt x="434029" y="98164"/>
                </a:lnTo>
                <a:lnTo>
                  <a:pt x="431649" y="99532"/>
                </a:lnTo>
                <a:lnTo>
                  <a:pt x="427841" y="100514"/>
                </a:lnTo>
                <a:lnTo>
                  <a:pt x="422606" y="101109"/>
                </a:lnTo>
                <a:lnTo>
                  <a:pt x="417430" y="101644"/>
                </a:lnTo>
                <a:lnTo>
                  <a:pt x="410677" y="102448"/>
                </a:lnTo>
                <a:lnTo>
                  <a:pt x="371382" y="110360"/>
                </a:lnTo>
                <a:lnTo>
                  <a:pt x="353802" y="124758"/>
                </a:lnTo>
                <a:lnTo>
                  <a:pt x="350708" y="129636"/>
                </a:lnTo>
                <a:lnTo>
                  <a:pt x="349161" y="136002"/>
                </a:lnTo>
                <a:lnTo>
                  <a:pt x="349161" y="152779"/>
                </a:lnTo>
                <a:lnTo>
                  <a:pt x="379354" y="184341"/>
                </a:lnTo>
                <a:lnTo>
                  <a:pt x="387237" y="185977"/>
                </a:lnTo>
                <a:lnTo>
                  <a:pt x="403895" y="185977"/>
                </a:lnTo>
                <a:lnTo>
                  <a:pt x="435246" y="167058"/>
                </a:lnTo>
                <a:lnTo>
                  <a:pt x="390747" y="167058"/>
                </a:lnTo>
                <a:lnTo>
                  <a:pt x="383816" y="165213"/>
                </a:lnTo>
                <a:lnTo>
                  <a:pt x="378343" y="161525"/>
                </a:lnTo>
                <a:lnTo>
                  <a:pt x="372929" y="157777"/>
                </a:lnTo>
                <a:lnTo>
                  <a:pt x="370222" y="152244"/>
                </a:lnTo>
                <a:lnTo>
                  <a:pt x="370222" y="139572"/>
                </a:lnTo>
                <a:lnTo>
                  <a:pt x="410112" y="120653"/>
                </a:lnTo>
                <a:lnTo>
                  <a:pt x="413801" y="120177"/>
                </a:lnTo>
                <a:lnTo>
                  <a:pt x="437688" y="113870"/>
                </a:lnTo>
                <a:lnTo>
                  <a:pt x="458748" y="113870"/>
                </a:lnTo>
                <a:lnTo>
                  <a:pt x="458748" y="92453"/>
                </a:lnTo>
                <a:lnTo>
                  <a:pt x="458414" y="84700"/>
                </a:lnTo>
                <a:lnTo>
                  <a:pt x="457410" y="77773"/>
                </a:lnTo>
                <a:lnTo>
                  <a:pt x="455736" y="71671"/>
                </a:lnTo>
                <a:lnTo>
                  <a:pt x="453394" y="66394"/>
                </a:lnTo>
                <a:lnTo>
                  <a:pt x="451233" y="62468"/>
                </a:lnTo>
                <a:close/>
              </a:path>
              <a:path w="596264" h="186054">
                <a:moveTo>
                  <a:pt x="458748" y="164202"/>
                </a:moveTo>
                <a:lnTo>
                  <a:pt x="437688" y="164202"/>
                </a:lnTo>
                <a:lnTo>
                  <a:pt x="437688" y="182764"/>
                </a:lnTo>
                <a:lnTo>
                  <a:pt x="458748" y="182764"/>
                </a:lnTo>
                <a:lnTo>
                  <a:pt x="458748" y="164202"/>
                </a:lnTo>
                <a:close/>
              </a:path>
              <a:path w="596264" h="186054">
                <a:moveTo>
                  <a:pt x="458748" y="113870"/>
                </a:moveTo>
                <a:lnTo>
                  <a:pt x="437688" y="113870"/>
                </a:lnTo>
                <a:lnTo>
                  <a:pt x="437688" y="138858"/>
                </a:lnTo>
                <a:lnTo>
                  <a:pt x="436200" y="144301"/>
                </a:lnTo>
                <a:lnTo>
                  <a:pt x="433226" y="149477"/>
                </a:lnTo>
                <a:lnTo>
                  <a:pt x="430310" y="154653"/>
                </a:lnTo>
                <a:lnTo>
                  <a:pt x="425967" y="158877"/>
                </a:lnTo>
                <a:lnTo>
                  <a:pt x="414485" y="165422"/>
                </a:lnTo>
                <a:lnTo>
                  <a:pt x="407465" y="167058"/>
                </a:lnTo>
                <a:lnTo>
                  <a:pt x="435246" y="167058"/>
                </a:lnTo>
                <a:lnTo>
                  <a:pt x="436617" y="164202"/>
                </a:lnTo>
                <a:lnTo>
                  <a:pt x="458748" y="164202"/>
                </a:lnTo>
                <a:lnTo>
                  <a:pt x="458748" y="113870"/>
                </a:lnTo>
                <a:close/>
              </a:path>
              <a:path w="596264" h="186054">
                <a:moveTo>
                  <a:pt x="412462" y="43906"/>
                </a:moveTo>
                <a:lnTo>
                  <a:pt x="401158" y="43906"/>
                </a:lnTo>
                <a:lnTo>
                  <a:pt x="394138" y="44858"/>
                </a:lnTo>
                <a:lnTo>
                  <a:pt x="356657" y="67703"/>
                </a:lnTo>
                <a:lnTo>
                  <a:pt x="353088" y="76032"/>
                </a:lnTo>
                <a:lnTo>
                  <a:pt x="373077" y="83172"/>
                </a:lnTo>
                <a:lnTo>
                  <a:pt x="375398" y="78174"/>
                </a:lnTo>
                <a:lnTo>
                  <a:pt x="379414" y="73474"/>
                </a:lnTo>
                <a:lnTo>
                  <a:pt x="390836" y="64669"/>
                </a:lnTo>
                <a:lnTo>
                  <a:pt x="398719" y="62468"/>
                </a:lnTo>
                <a:lnTo>
                  <a:pt x="451233" y="62468"/>
                </a:lnTo>
                <a:lnTo>
                  <a:pt x="449824" y="59910"/>
                </a:lnTo>
                <a:lnTo>
                  <a:pt x="445333" y="55061"/>
                </a:lnTo>
                <a:lnTo>
                  <a:pt x="439919" y="51848"/>
                </a:lnTo>
                <a:lnTo>
                  <a:pt x="434564" y="48636"/>
                </a:lnTo>
                <a:lnTo>
                  <a:pt x="429002" y="46524"/>
                </a:lnTo>
                <a:lnTo>
                  <a:pt x="423231" y="45512"/>
                </a:lnTo>
                <a:lnTo>
                  <a:pt x="417519" y="44441"/>
                </a:lnTo>
                <a:lnTo>
                  <a:pt x="412462" y="43906"/>
                </a:lnTo>
                <a:close/>
              </a:path>
              <a:path w="596264" h="186054">
                <a:moveTo>
                  <a:pt x="547692" y="45691"/>
                </a:moveTo>
                <a:lnTo>
                  <a:pt x="527345" y="45691"/>
                </a:lnTo>
                <a:lnTo>
                  <a:pt x="527345" y="182764"/>
                </a:lnTo>
                <a:lnTo>
                  <a:pt x="548406" y="182764"/>
                </a:lnTo>
                <a:lnTo>
                  <a:pt x="548406" y="89835"/>
                </a:lnTo>
                <a:lnTo>
                  <a:pt x="549893" y="84332"/>
                </a:lnTo>
                <a:lnTo>
                  <a:pt x="555902" y="74634"/>
                </a:lnTo>
                <a:lnTo>
                  <a:pt x="560007" y="70827"/>
                </a:lnTo>
                <a:lnTo>
                  <a:pt x="568347" y="66394"/>
                </a:lnTo>
                <a:lnTo>
                  <a:pt x="547692" y="66394"/>
                </a:lnTo>
                <a:lnTo>
                  <a:pt x="547692" y="45691"/>
                </a:lnTo>
                <a:close/>
              </a:path>
              <a:path w="596264" h="186054">
                <a:moveTo>
                  <a:pt x="586363" y="43549"/>
                </a:moveTo>
                <a:lnTo>
                  <a:pt x="576606" y="43549"/>
                </a:lnTo>
                <a:lnTo>
                  <a:pt x="569228" y="45661"/>
                </a:lnTo>
                <a:lnTo>
                  <a:pt x="556140" y="54109"/>
                </a:lnTo>
                <a:lnTo>
                  <a:pt x="551618" y="59612"/>
                </a:lnTo>
                <a:lnTo>
                  <a:pt x="549120" y="66394"/>
                </a:lnTo>
                <a:lnTo>
                  <a:pt x="568347" y="66394"/>
                </a:lnTo>
                <a:lnTo>
                  <a:pt x="570418" y="65294"/>
                </a:lnTo>
                <a:lnTo>
                  <a:pt x="576368" y="63896"/>
                </a:lnTo>
                <a:lnTo>
                  <a:pt x="595882" y="63896"/>
                </a:lnTo>
                <a:lnTo>
                  <a:pt x="595882" y="43906"/>
                </a:lnTo>
                <a:lnTo>
                  <a:pt x="594692" y="43787"/>
                </a:lnTo>
                <a:lnTo>
                  <a:pt x="592937" y="43698"/>
                </a:lnTo>
                <a:lnTo>
                  <a:pt x="586363" y="43549"/>
                </a:lnTo>
                <a:close/>
              </a:path>
              <a:path w="596264" h="186054">
                <a:moveTo>
                  <a:pt x="595882" y="63896"/>
                </a:moveTo>
                <a:lnTo>
                  <a:pt x="585827" y="63896"/>
                </a:lnTo>
                <a:lnTo>
                  <a:pt x="588475" y="64104"/>
                </a:lnTo>
                <a:lnTo>
                  <a:pt x="590973" y="64520"/>
                </a:lnTo>
                <a:lnTo>
                  <a:pt x="593532" y="64877"/>
                </a:lnTo>
                <a:lnTo>
                  <a:pt x="595168" y="65145"/>
                </a:lnTo>
                <a:lnTo>
                  <a:pt x="595882" y="65324"/>
                </a:lnTo>
                <a:lnTo>
                  <a:pt x="595882" y="638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" name="object 23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562096" y="3184756"/>
            <a:ext cx="67822" cy="182764"/>
          </a:xfrm>
          <a:prstGeom prst="rect">
            <a:avLst/>
          </a:prstGeom>
        </p:spPr>
      </p:pic>
      <p:sp>
        <p:nvSpPr>
          <p:cNvPr id="24" name="object 24" descr=""/>
          <p:cNvSpPr/>
          <p:nvPr/>
        </p:nvSpPr>
        <p:spPr>
          <a:xfrm>
            <a:off x="11900280" y="3182258"/>
            <a:ext cx="342265" cy="188595"/>
          </a:xfrm>
          <a:custGeom>
            <a:avLst/>
            <a:gdLst/>
            <a:ahLst/>
            <a:cxnLst/>
            <a:rect l="l" t="t" r="r" b="b"/>
            <a:pathLst>
              <a:path w="342265" h="188595">
                <a:moveTo>
                  <a:pt x="134455" y="104589"/>
                </a:moveTo>
                <a:lnTo>
                  <a:pt x="119106" y="104589"/>
                </a:lnTo>
                <a:lnTo>
                  <a:pt x="112621" y="106285"/>
                </a:lnTo>
                <a:lnTo>
                  <a:pt x="91025" y="134693"/>
                </a:lnTo>
                <a:lnTo>
                  <a:pt x="91025" y="157658"/>
                </a:lnTo>
                <a:lnTo>
                  <a:pt x="118987" y="187762"/>
                </a:lnTo>
                <a:lnTo>
                  <a:pt x="134336" y="187762"/>
                </a:lnTo>
                <a:lnTo>
                  <a:pt x="140762" y="186096"/>
                </a:lnTo>
                <a:lnTo>
                  <a:pt x="151292" y="179373"/>
                </a:lnTo>
                <a:lnTo>
                  <a:pt x="155278" y="174911"/>
                </a:lnTo>
                <a:lnTo>
                  <a:pt x="156487" y="172412"/>
                </a:lnTo>
                <a:lnTo>
                  <a:pt x="120296" y="172412"/>
                </a:lnTo>
                <a:lnTo>
                  <a:pt x="115774" y="170241"/>
                </a:lnTo>
                <a:lnTo>
                  <a:pt x="113156" y="165898"/>
                </a:lnTo>
                <a:lnTo>
                  <a:pt x="110539" y="161495"/>
                </a:lnTo>
                <a:lnTo>
                  <a:pt x="109230" y="156527"/>
                </a:lnTo>
                <a:lnTo>
                  <a:pt x="109230" y="135824"/>
                </a:lnTo>
                <a:lnTo>
                  <a:pt x="110568" y="130886"/>
                </a:lnTo>
                <a:lnTo>
                  <a:pt x="115982" y="122140"/>
                </a:lnTo>
                <a:lnTo>
                  <a:pt x="120474" y="119939"/>
                </a:lnTo>
                <a:lnTo>
                  <a:pt x="156549" y="119939"/>
                </a:lnTo>
                <a:lnTo>
                  <a:pt x="155367" y="117470"/>
                </a:lnTo>
                <a:lnTo>
                  <a:pt x="151411" y="113008"/>
                </a:lnTo>
                <a:lnTo>
                  <a:pt x="146175" y="109676"/>
                </a:lnTo>
                <a:lnTo>
                  <a:pt x="140940" y="106285"/>
                </a:lnTo>
                <a:lnTo>
                  <a:pt x="134455" y="104589"/>
                </a:lnTo>
                <a:close/>
              </a:path>
              <a:path w="342265" h="188595">
                <a:moveTo>
                  <a:pt x="152779" y="2498"/>
                </a:moveTo>
                <a:lnTo>
                  <a:pt x="132432" y="2498"/>
                </a:lnTo>
                <a:lnTo>
                  <a:pt x="6782" y="185263"/>
                </a:lnTo>
                <a:lnTo>
                  <a:pt x="27129" y="185263"/>
                </a:lnTo>
                <a:lnTo>
                  <a:pt x="152779" y="2498"/>
                </a:lnTo>
                <a:close/>
              </a:path>
              <a:path w="342265" h="188595">
                <a:moveTo>
                  <a:pt x="156549" y="119939"/>
                </a:moveTo>
                <a:lnTo>
                  <a:pt x="133146" y="119939"/>
                </a:lnTo>
                <a:lnTo>
                  <a:pt x="137608" y="122140"/>
                </a:lnTo>
                <a:lnTo>
                  <a:pt x="140107" y="126543"/>
                </a:lnTo>
                <a:lnTo>
                  <a:pt x="142606" y="130886"/>
                </a:lnTo>
                <a:lnTo>
                  <a:pt x="143855" y="135824"/>
                </a:lnTo>
                <a:lnTo>
                  <a:pt x="143855" y="156527"/>
                </a:lnTo>
                <a:lnTo>
                  <a:pt x="142546" y="161495"/>
                </a:lnTo>
                <a:lnTo>
                  <a:pt x="137370" y="170241"/>
                </a:lnTo>
                <a:lnTo>
                  <a:pt x="132968" y="172412"/>
                </a:lnTo>
                <a:lnTo>
                  <a:pt x="156487" y="172412"/>
                </a:lnTo>
                <a:lnTo>
                  <a:pt x="160692" y="163786"/>
                </a:lnTo>
                <a:lnTo>
                  <a:pt x="162060" y="157658"/>
                </a:lnTo>
                <a:lnTo>
                  <a:pt x="162060" y="134693"/>
                </a:lnTo>
                <a:lnTo>
                  <a:pt x="160722" y="128595"/>
                </a:lnTo>
                <a:lnTo>
                  <a:pt x="156549" y="119939"/>
                </a:lnTo>
                <a:close/>
              </a:path>
              <a:path w="342265" h="188595">
                <a:moveTo>
                  <a:pt x="43430" y="0"/>
                </a:moveTo>
                <a:lnTo>
                  <a:pt x="28081" y="0"/>
                </a:lnTo>
                <a:lnTo>
                  <a:pt x="21596" y="1695"/>
                </a:lnTo>
                <a:lnTo>
                  <a:pt x="0" y="30103"/>
                </a:lnTo>
                <a:lnTo>
                  <a:pt x="0" y="53068"/>
                </a:lnTo>
                <a:lnTo>
                  <a:pt x="27962" y="83172"/>
                </a:lnTo>
                <a:lnTo>
                  <a:pt x="43311" y="83172"/>
                </a:lnTo>
                <a:lnTo>
                  <a:pt x="49736" y="81506"/>
                </a:lnTo>
                <a:lnTo>
                  <a:pt x="60267" y="74783"/>
                </a:lnTo>
                <a:lnTo>
                  <a:pt x="64253" y="70321"/>
                </a:lnTo>
                <a:lnTo>
                  <a:pt x="65462" y="67822"/>
                </a:lnTo>
                <a:lnTo>
                  <a:pt x="29270" y="67822"/>
                </a:lnTo>
                <a:lnTo>
                  <a:pt x="24749" y="65651"/>
                </a:lnTo>
                <a:lnTo>
                  <a:pt x="22131" y="61308"/>
                </a:lnTo>
                <a:lnTo>
                  <a:pt x="19513" y="56905"/>
                </a:lnTo>
                <a:lnTo>
                  <a:pt x="18205" y="51937"/>
                </a:lnTo>
                <a:lnTo>
                  <a:pt x="18205" y="31234"/>
                </a:lnTo>
                <a:lnTo>
                  <a:pt x="19543" y="26296"/>
                </a:lnTo>
                <a:lnTo>
                  <a:pt x="24957" y="17550"/>
                </a:lnTo>
                <a:lnTo>
                  <a:pt x="29449" y="15349"/>
                </a:lnTo>
                <a:lnTo>
                  <a:pt x="65524" y="15349"/>
                </a:lnTo>
                <a:lnTo>
                  <a:pt x="64342" y="12880"/>
                </a:lnTo>
                <a:lnTo>
                  <a:pt x="60386" y="8418"/>
                </a:lnTo>
                <a:lnTo>
                  <a:pt x="55150" y="5086"/>
                </a:lnTo>
                <a:lnTo>
                  <a:pt x="49915" y="1695"/>
                </a:lnTo>
                <a:lnTo>
                  <a:pt x="43430" y="0"/>
                </a:lnTo>
                <a:close/>
              </a:path>
              <a:path w="342265" h="188595">
                <a:moveTo>
                  <a:pt x="65524" y="15349"/>
                </a:moveTo>
                <a:lnTo>
                  <a:pt x="42121" y="15349"/>
                </a:lnTo>
                <a:lnTo>
                  <a:pt x="46583" y="17550"/>
                </a:lnTo>
                <a:lnTo>
                  <a:pt x="49082" y="21953"/>
                </a:lnTo>
                <a:lnTo>
                  <a:pt x="51581" y="26296"/>
                </a:lnTo>
                <a:lnTo>
                  <a:pt x="52830" y="31234"/>
                </a:lnTo>
                <a:lnTo>
                  <a:pt x="52830" y="51937"/>
                </a:lnTo>
                <a:lnTo>
                  <a:pt x="51521" y="56905"/>
                </a:lnTo>
                <a:lnTo>
                  <a:pt x="46345" y="65651"/>
                </a:lnTo>
                <a:lnTo>
                  <a:pt x="41943" y="67822"/>
                </a:lnTo>
                <a:lnTo>
                  <a:pt x="65462" y="67822"/>
                </a:lnTo>
                <a:lnTo>
                  <a:pt x="69667" y="59196"/>
                </a:lnTo>
                <a:lnTo>
                  <a:pt x="71035" y="53068"/>
                </a:lnTo>
                <a:lnTo>
                  <a:pt x="71035" y="30103"/>
                </a:lnTo>
                <a:lnTo>
                  <a:pt x="69696" y="24005"/>
                </a:lnTo>
                <a:lnTo>
                  <a:pt x="65524" y="15349"/>
                </a:lnTo>
                <a:close/>
              </a:path>
              <a:path w="342265" h="188595">
                <a:moveTo>
                  <a:pt x="287882" y="46405"/>
                </a:moveTo>
                <a:lnTo>
                  <a:pt x="248862" y="60454"/>
                </a:lnTo>
                <a:lnTo>
                  <a:pt x="228046" y="97785"/>
                </a:lnTo>
                <a:lnTo>
                  <a:pt x="226128" y="117440"/>
                </a:lnTo>
                <a:lnTo>
                  <a:pt x="226596" y="127418"/>
                </a:lnTo>
                <a:lnTo>
                  <a:pt x="242778" y="168248"/>
                </a:lnTo>
                <a:lnTo>
                  <a:pt x="278936" y="187550"/>
                </a:lnTo>
                <a:lnTo>
                  <a:pt x="288239" y="188118"/>
                </a:lnTo>
                <a:lnTo>
                  <a:pt x="295590" y="187767"/>
                </a:lnTo>
                <a:lnTo>
                  <a:pt x="331829" y="169199"/>
                </a:lnTo>
                <a:lnTo>
                  <a:pt x="279910" y="169199"/>
                </a:lnTo>
                <a:lnTo>
                  <a:pt x="272652" y="167028"/>
                </a:lnTo>
                <a:lnTo>
                  <a:pt x="248438" y="131585"/>
                </a:lnTo>
                <a:lnTo>
                  <a:pt x="247189" y="116726"/>
                </a:lnTo>
                <a:lnTo>
                  <a:pt x="247506" y="109213"/>
                </a:lnTo>
                <a:lnTo>
                  <a:pt x="272830" y="67465"/>
                </a:lnTo>
                <a:lnTo>
                  <a:pt x="280029" y="65324"/>
                </a:lnTo>
                <a:lnTo>
                  <a:pt x="331851" y="65324"/>
                </a:lnTo>
                <a:lnTo>
                  <a:pt x="328011" y="60326"/>
                </a:lnTo>
                <a:lnTo>
                  <a:pt x="294932" y="46739"/>
                </a:lnTo>
                <a:lnTo>
                  <a:pt x="287882" y="46405"/>
                </a:lnTo>
                <a:close/>
              </a:path>
              <a:path w="342265" h="188595">
                <a:moveTo>
                  <a:pt x="342140" y="145283"/>
                </a:moveTo>
                <a:lnTo>
                  <a:pt x="321080" y="145283"/>
                </a:lnTo>
                <a:lnTo>
                  <a:pt x="319771" y="150281"/>
                </a:lnTo>
                <a:lnTo>
                  <a:pt x="317570" y="154564"/>
                </a:lnTo>
                <a:lnTo>
                  <a:pt x="311382" y="161703"/>
                </a:lnTo>
                <a:lnTo>
                  <a:pt x="307604" y="164440"/>
                </a:lnTo>
                <a:lnTo>
                  <a:pt x="298680" y="168248"/>
                </a:lnTo>
                <a:lnTo>
                  <a:pt x="293713" y="169199"/>
                </a:lnTo>
                <a:lnTo>
                  <a:pt x="331829" y="169199"/>
                </a:lnTo>
                <a:lnTo>
                  <a:pt x="338006" y="160662"/>
                </a:lnTo>
                <a:lnTo>
                  <a:pt x="340951" y="153374"/>
                </a:lnTo>
                <a:lnTo>
                  <a:pt x="342140" y="145283"/>
                </a:lnTo>
                <a:close/>
              </a:path>
              <a:path w="342265" h="188595">
                <a:moveTo>
                  <a:pt x="331851" y="65324"/>
                </a:moveTo>
                <a:lnTo>
                  <a:pt x="297520" y="65324"/>
                </a:lnTo>
                <a:lnTo>
                  <a:pt x="304897" y="67763"/>
                </a:lnTo>
                <a:lnTo>
                  <a:pt x="310371" y="72641"/>
                </a:lnTo>
                <a:lnTo>
                  <a:pt x="315904" y="77460"/>
                </a:lnTo>
                <a:lnTo>
                  <a:pt x="319473" y="82993"/>
                </a:lnTo>
                <a:lnTo>
                  <a:pt x="321080" y="89240"/>
                </a:lnTo>
                <a:lnTo>
                  <a:pt x="342140" y="89240"/>
                </a:lnTo>
                <a:lnTo>
                  <a:pt x="340951" y="80673"/>
                </a:lnTo>
                <a:lnTo>
                  <a:pt x="337887" y="73177"/>
                </a:lnTo>
                <a:lnTo>
                  <a:pt x="331851" y="653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4403629" y="3796519"/>
            <a:ext cx="637540" cy="194945"/>
          </a:xfrm>
          <a:custGeom>
            <a:avLst/>
            <a:gdLst/>
            <a:ahLst/>
            <a:cxnLst/>
            <a:rect l="l" t="t" r="r" b="b"/>
            <a:pathLst>
              <a:path w="637539" h="194945">
                <a:moveTo>
                  <a:pt x="65859" y="0"/>
                </a:moveTo>
                <a:lnTo>
                  <a:pt x="54139" y="0"/>
                </a:lnTo>
                <a:lnTo>
                  <a:pt x="47922" y="1308"/>
                </a:lnTo>
                <a:lnTo>
                  <a:pt x="36142" y="6544"/>
                </a:lnTo>
                <a:lnTo>
                  <a:pt x="31353" y="10470"/>
                </a:lnTo>
                <a:lnTo>
                  <a:pt x="23975" y="20941"/>
                </a:lnTo>
                <a:lnTo>
                  <a:pt x="22131" y="27486"/>
                </a:lnTo>
                <a:lnTo>
                  <a:pt x="22131" y="191331"/>
                </a:lnTo>
                <a:lnTo>
                  <a:pt x="43192" y="191331"/>
                </a:lnTo>
                <a:lnTo>
                  <a:pt x="43192" y="33554"/>
                </a:lnTo>
                <a:lnTo>
                  <a:pt x="44709" y="28408"/>
                </a:lnTo>
                <a:lnTo>
                  <a:pt x="47743" y="24898"/>
                </a:lnTo>
                <a:lnTo>
                  <a:pt x="50837" y="21387"/>
                </a:lnTo>
                <a:lnTo>
                  <a:pt x="55864" y="19632"/>
                </a:lnTo>
                <a:lnTo>
                  <a:pt x="75318" y="19632"/>
                </a:lnTo>
                <a:lnTo>
                  <a:pt x="80673" y="3569"/>
                </a:lnTo>
                <a:lnTo>
                  <a:pt x="79067" y="2855"/>
                </a:lnTo>
                <a:lnTo>
                  <a:pt x="76627" y="2082"/>
                </a:lnTo>
                <a:lnTo>
                  <a:pt x="70083" y="416"/>
                </a:lnTo>
                <a:lnTo>
                  <a:pt x="65859" y="0"/>
                </a:lnTo>
                <a:close/>
              </a:path>
              <a:path w="637539" h="194945">
                <a:moveTo>
                  <a:pt x="22131" y="54258"/>
                </a:moveTo>
                <a:lnTo>
                  <a:pt x="0" y="54258"/>
                </a:lnTo>
                <a:lnTo>
                  <a:pt x="0" y="72106"/>
                </a:lnTo>
                <a:lnTo>
                  <a:pt x="22131" y="72106"/>
                </a:lnTo>
                <a:lnTo>
                  <a:pt x="22131" y="54258"/>
                </a:lnTo>
                <a:close/>
              </a:path>
              <a:path w="637539" h="194945">
                <a:moveTo>
                  <a:pt x="73891" y="54258"/>
                </a:moveTo>
                <a:lnTo>
                  <a:pt x="43192" y="54258"/>
                </a:lnTo>
                <a:lnTo>
                  <a:pt x="43192" y="72106"/>
                </a:lnTo>
                <a:lnTo>
                  <a:pt x="73891" y="72106"/>
                </a:lnTo>
                <a:lnTo>
                  <a:pt x="73891" y="54258"/>
                </a:lnTo>
                <a:close/>
              </a:path>
              <a:path w="637539" h="194945">
                <a:moveTo>
                  <a:pt x="75318" y="19632"/>
                </a:moveTo>
                <a:lnTo>
                  <a:pt x="65859" y="19632"/>
                </a:lnTo>
                <a:lnTo>
                  <a:pt x="68298" y="19900"/>
                </a:lnTo>
                <a:lnTo>
                  <a:pt x="72046" y="20971"/>
                </a:lnTo>
                <a:lnTo>
                  <a:pt x="73534" y="21417"/>
                </a:lnTo>
                <a:lnTo>
                  <a:pt x="74605" y="21774"/>
                </a:lnTo>
                <a:lnTo>
                  <a:pt x="75318" y="19632"/>
                </a:lnTo>
                <a:close/>
              </a:path>
              <a:path w="637539" h="194945">
                <a:moveTo>
                  <a:pt x="154624" y="8567"/>
                </a:moveTo>
                <a:lnTo>
                  <a:pt x="133563" y="8567"/>
                </a:lnTo>
                <a:lnTo>
                  <a:pt x="133563" y="191331"/>
                </a:lnTo>
                <a:lnTo>
                  <a:pt x="154624" y="191331"/>
                </a:lnTo>
                <a:lnTo>
                  <a:pt x="154624" y="8567"/>
                </a:lnTo>
                <a:close/>
              </a:path>
              <a:path w="637539" h="194945">
                <a:moveTo>
                  <a:pt x="279040" y="52473"/>
                </a:moveTo>
                <a:lnTo>
                  <a:pt x="239886" y="66171"/>
                </a:lnTo>
                <a:lnTo>
                  <a:pt x="218870" y="103452"/>
                </a:lnTo>
                <a:lnTo>
                  <a:pt x="216929" y="123508"/>
                </a:lnTo>
                <a:lnTo>
                  <a:pt x="217414" y="133793"/>
                </a:lnTo>
                <a:lnTo>
                  <a:pt x="234063" y="174755"/>
                </a:lnTo>
                <a:lnTo>
                  <a:pt x="270044" y="193635"/>
                </a:lnTo>
                <a:lnTo>
                  <a:pt x="279040" y="194187"/>
                </a:lnTo>
                <a:lnTo>
                  <a:pt x="288031" y="193635"/>
                </a:lnTo>
                <a:lnTo>
                  <a:pt x="323451" y="175268"/>
                </a:lnTo>
                <a:lnTo>
                  <a:pt x="269640" y="175268"/>
                </a:lnTo>
                <a:lnTo>
                  <a:pt x="261906" y="172858"/>
                </a:lnTo>
                <a:lnTo>
                  <a:pt x="239083" y="136761"/>
                </a:lnTo>
                <a:lnTo>
                  <a:pt x="237990" y="123508"/>
                </a:lnTo>
                <a:lnTo>
                  <a:pt x="238263" y="116754"/>
                </a:lnTo>
                <a:lnTo>
                  <a:pt x="261906" y="73831"/>
                </a:lnTo>
                <a:lnTo>
                  <a:pt x="269640" y="71392"/>
                </a:lnTo>
                <a:lnTo>
                  <a:pt x="323430" y="71392"/>
                </a:lnTo>
                <a:lnTo>
                  <a:pt x="318139" y="66171"/>
                </a:lnTo>
                <a:lnTo>
                  <a:pt x="311524" y="61308"/>
                </a:lnTo>
                <a:lnTo>
                  <a:pt x="304273" y="57442"/>
                </a:lnTo>
                <a:lnTo>
                  <a:pt x="296442" y="54682"/>
                </a:lnTo>
                <a:lnTo>
                  <a:pt x="288031" y="53025"/>
                </a:lnTo>
                <a:lnTo>
                  <a:pt x="279040" y="52473"/>
                </a:lnTo>
                <a:close/>
              </a:path>
              <a:path w="637539" h="194945">
                <a:moveTo>
                  <a:pt x="323430" y="71392"/>
                </a:moveTo>
                <a:lnTo>
                  <a:pt x="288440" y="71392"/>
                </a:lnTo>
                <a:lnTo>
                  <a:pt x="296174" y="73831"/>
                </a:lnTo>
                <a:lnTo>
                  <a:pt x="308311" y="83588"/>
                </a:lnTo>
                <a:lnTo>
                  <a:pt x="320091" y="123508"/>
                </a:lnTo>
                <a:lnTo>
                  <a:pt x="319818" y="130257"/>
                </a:lnTo>
                <a:lnTo>
                  <a:pt x="296174" y="172858"/>
                </a:lnTo>
                <a:lnTo>
                  <a:pt x="288440" y="175268"/>
                </a:lnTo>
                <a:lnTo>
                  <a:pt x="323451" y="175268"/>
                </a:lnTo>
                <a:lnTo>
                  <a:pt x="340661" y="133793"/>
                </a:lnTo>
                <a:lnTo>
                  <a:pt x="341152" y="123508"/>
                </a:lnTo>
                <a:lnTo>
                  <a:pt x="340661" y="113140"/>
                </a:lnTo>
                <a:lnTo>
                  <a:pt x="323973" y="71927"/>
                </a:lnTo>
                <a:lnTo>
                  <a:pt x="323430" y="71392"/>
                </a:lnTo>
                <a:close/>
              </a:path>
              <a:path w="637539" h="194945">
                <a:moveTo>
                  <a:pt x="499103" y="71035"/>
                </a:moveTo>
                <a:lnTo>
                  <a:pt x="466342" y="71035"/>
                </a:lnTo>
                <a:lnTo>
                  <a:pt x="473570" y="73474"/>
                </a:lnTo>
                <a:lnTo>
                  <a:pt x="478329" y="78353"/>
                </a:lnTo>
                <a:lnTo>
                  <a:pt x="483148" y="83231"/>
                </a:lnTo>
                <a:lnTo>
                  <a:pt x="485558" y="90073"/>
                </a:lnTo>
                <a:lnTo>
                  <a:pt x="485558" y="102983"/>
                </a:lnTo>
                <a:lnTo>
                  <a:pt x="484338" y="105363"/>
                </a:lnTo>
                <a:lnTo>
                  <a:pt x="481899" y="106731"/>
                </a:lnTo>
                <a:lnTo>
                  <a:pt x="479519" y="108099"/>
                </a:lnTo>
                <a:lnTo>
                  <a:pt x="475712" y="109081"/>
                </a:lnTo>
                <a:lnTo>
                  <a:pt x="470476" y="109676"/>
                </a:lnTo>
                <a:lnTo>
                  <a:pt x="465300" y="110212"/>
                </a:lnTo>
                <a:lnTo>
                  <a:pt x="458548" y="111015"/>
                </a:lnTo>
                <a:lnTo>
                  <a:pt x="419252" y="118927"/>
                </a:lnTo>
                <a:lnTo>
                  <a:pt x="401672" y="133325"/>
                </a:lnTo>
                <a:lnTo>
                  <a:pt x="398578" y="138203"/>
                </a:lnTo>
                <a:lnTo>
                  <a:pt x="397031" y="144569"/>
                </a:lnTo>
                <a:lnTo>
                  <a:pt x="397031" y="161346"/>
                </a:lnTo>
                <a:lnTo>
                  <a:pt x="427224" y="192908"/>
                </a:lnTo>
                <a:lnTo>
                  <a:pt x="435107" y="194544"/>
                </a:lnTo>
                <a:lnTo>
                  <a:pt x="451766" y="194544"/>
                </a:lnTo>
                <a:lnTo>
                  <a:pt x="483116" y="175625"/>
                </a:lnTo>
                <a:lnTo>
                  <a:pt x="438617" y="175625"/>
                </a:lnTo>
                <a:lnTo>
                  <a:pt x="431686" y="173781"/>
                </a:lnTo>
                <a:lnTo>
                  <a:pt x="426213" y="170092"/>
                </a:lnTo>
                <a:lnTo>
                  <a:pt x="420799" y="166344"/>
                </a:lnTo>
                <a:lnTo>
                  <a:pt x="418092" y="160811"/>
                </a:lnTo>
                <a:lnTo>
                  <a:pt x="418092" y="148139"/>
                </a:lnTo>
                <a:lnTo>
                  <a:pt x="457983" y="129220"/>
                </a:lnTo>
                <a:lnTo>
                  <a:pt x="461671" y="128744"/>
                </a:lnTo>
                <a:lnTo>
                  <a:pt x="485558" y="122437"/>
                </a:lnTo>
                <a:lnTo>
                  <a:pt x="506619" y="122437"/>
                </a:lnTo>
                <a:lnTo>
                  <a:pt x="506619" y="101020"/>
                </a:lnTo>
                <a:lnTo>
                  <a:pt x="506284" y="93267"/>
                </a:lnTo>
                <a:lnTo>
                  <a:pt x="505280" y="86340"/>
                </a:lnTo>
                <a:lnTo>
                  <a:pt x="503607" y="80238"/>
                </a:lnTo>
                <a:lnTo>
                  <a:pt x="501264" y="74962"/>
                </a:lnTo>
                <a:lnTo>
                  <a:pt x="499103" y="71035"/>
                </a:lnTo>
                <a:close/>
              </a:path>
              <a:path w="637539" h="194945">
                <a:moveTo>
                  <a:pt x="506619" y="172769"/>
                </a:moveTo>
                <a:lnTo>
                  <a:pt x="485558" y="172769"/>
                </a:lnTo>
                <a:lnTo>
                  <a:pt x="485558" y="191331"/>
                </a:lnTo>
                <a:lnTo>
                  <a:pt x="506619" y="191331"/>
                </a:lnTo>
                <a:lnTo>
                  <a:pt x="506619" y="172769"/>
                </a:lnTo>
                <a:close/>
              </a:path>
              <a:path w="637539" h="194945">
                <a:moveTo>
                  <a:pt x="506619" y="122437"/>
                </a:moveTo>
                <a:lnTo>
                  <a:pt x="485558" y="122437"/>
                </a:lnTo>
                <a:lnTo>
                  <a:pt x="485558" y="147425"/>
                </a:lnTo>
                <a:lnTo>
                  <a:pt x="484071" y="152868"/>
                </a:lnTo>
                <a:lnTo>
                  <a:pt x="481096" y="158044"/>
                </a:lnTo>
                <a:lnTo>
                  <a:pt x="478181" y="163220"/>
                </a:lnTo>
                <a:lnTo>
                  <a:pt x="473838" y="167444"/>
                </a:lnTo>
                <a:lnTo>
                  <a:pt x="462355" y="173989"/>
                </a:lnTo>
                <a:lnTo>
                  <a:pt x="455335" y="175625"/>
                </a:lnTo>
                <a:lnTo>
                  <a:pt x="483116" y="175625"/>
                </a:lnTo>
                <a:lnTo>
                  <a:pt x="484487" y="172769"/>
                </a:lnTo>
                <a:lnTo>
                  <a:pt x="506619" y="172769"/>
                </a:lnTo>
                <a:lnTo>
                  <a:pt x="506619" y="122437"/>
                </a:lnTo>
                <a:close/>
              </a:path>
              <a:path w="637539" h="194945">
                <a:moveTo>
                  <a:pt x="460333" y="52473"/>
                </a:moveTo>
                <a:lnTo>
                  <a:pt x="449029" y="52473"/>
                </a:lnTo>
                <a:lnTo>
                  <a:pt x="442009" y="53425"/>
                </a:lnTo>
                <a:lnTo>
                  <a:pt x="404528" y="76270"/>
                </a:lnTo>
                <a:lnTo>
                  <a:pt x="400958" y="84599"/>
                </a:lnTo>
                <a:lnTo>
                  <a:pt x="420948" y="91739"/>
                </a:lnTo>
                <a:lnTo>
                  <a:pt x="423268" y="86741"/>
                </a:lnTo>
                <a:lnTo>
                  <a:pt x="427284" y="82041"/>
                </a:lnTo>
                <a:lnTo>
                  <a:pt x="438707" y="73236"/>
                </a:lnTo>
                <a:lnTo>
                  <a:pt x="446590" y="71035"/>
                </a:lnTo>
                <a:lnTo>
                  <a:pt x="499103" y="71035"/>
                </a:lnTo>
                <a:lnTo>
                  <a:pt x="497695" y="68477"/>
                </a:lnTo>
                <a:lnTo>
                  <a:pt x="493203" y="63628"/>
                </a:lnTo>
                <a:lnTo>
                  <a:pt x="487789" y="60415"/>
                </a:lnTo>
                <a:lnTo>
                  <a:pt x="482435" y="57203"/>
                </a:lnTo>
                <a:lnTo>
                  <a:pt x="476872" y="55091"/>
                </a:lnTo>
                <a:lnTo>
                  <a:pt x="471101" y="54079"/>
                </a:lnTo>
                <a:lnTo>
                  <a:pt x="465390" y="53008"/>
                </a:lnTo>
                <a:lnTo>
                  <a:pt x="460333" y="52473"/>
                </a:lnTo>
                <a:close/>
              </a:path>
              <a:path w="637539" h="194945">
                <a:moveTo>
                  <a:pt x="605557" y="21417"/>
                </a:moveTo>
                <a:lnTo>
                  <a:pt x="584496" y="21417"/>
                </a:lnTo>
                <a:lnTo>
                  <a:pt x="584496" y="165749"/>
                </a:lnTo>
                <a:lnTo>
                  <a:pt x="615671" y="193116"/>
                </a:lnTo>
                <a:lnTo>
                  <a:pt x="625547" y="193116"/>
                </a:lnTo>
                <a:lnTo>
                  <a:pt x="628789" y="192818"/>
                </a:lnTo>
                <a:lnTo>
                  <a:pt x="631348" y="192224"/>
                </a:lnTo>
                <a:lnTo>
                  <a:pt x="633906" y="191688"/>
                </a:lnTo>
                <a:lnTo>
                  <a:pt x="635899" y="191153"/>
                </a:lnTo>
                <a:lnTo>
                  <a:pt x="637327" y="190617"/>
                </a:lnTo>
                <a:lnTo>
                  <a:pt x="633286" y="172769"/>
                </a:lnTo>
                <a:lnTo>
                  <a:pt x="620668" y="172769"/>
                </a:lnTo>
                <a:lnTo>
                  <a:pt x="617723" y="172293"/>
                </a:lnTo>
                <a:lnTo>
                  <a:pt x="605557" y="158015"/>
                </a:lnTo>
                <a:lnTo>
                  <a:pt x="605557" y="21417"/>
                </a:lnTo>
                <a:close/>
              </a:path>
              <a:path w="637539" h="194945">
                <a:moveTo>
                  <a:pt x="633043" y="171698"/>
                </a:moveTo>
                <a:lnTo>
                  <a:pt x="629473" y="172412"/>
                </a:lnTo>
                <a:lnTo>
                  <a:pt x="627986" y="172650"/>
                </a:lnTo>
                <a:lnTo>
                  <a:pt x="626082" y="172769"/>
                </a:lnTo>
                <a:lnTo>
                  <a:pt x="633286" y="172769"/>
                </a:lnTo>
                <a:lnTo>
                  <a:pt x="633043" y="171698"/>
                </a:lnTo>
                <a:close/>
              </a:path>
              <a:path w="637539" h="194945">
                <a:moveTo>
                  <a:pt x="584496" y="54258"/>
                </a:moveTo>
                <a:lnTo>
                  <a:pt x="563792" y="54258"/>
                </a:lnTo>
                <a:lnTo>
                  <a:pt x="563792" y="72106"/>
                </a:lnTo>
                <a:lnTo>
                  <a:pt x="584496" y="72106"/>
                </a:lnTo>
                <a:lnTo>
                  <a:pt x="584496" y="54258"/>
                </a:lnTo>
                <a:close/>
              </a:path>
              <a:path w="637539" h="194945">
                <a:moveTo>
                  <a:pt x="634828" y="54258"/>
                </a:moveTo>
                <a:lnTo>
                  <a:pt x="605557" y="54258"/>
                </a:lnTo>
                <a:lnTo>
                  <a:pt x="605557" y="72106"/>
                </a:lnTo>
                <a:lnTo>
                  <a:pt x="634828" y="72106"/>
                </a:lnTo>
                <a:lnTo>
                  <a:pt x="634828" y="542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6" name="object 26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561382" y="3805085"/>
            <a:ext cx="132075" cy="182764"/>
          </a:xfrm>
          <a:prstGeom prst="rect">
            <a:avLst/>
          </a:prstGeom>
        </p:spPr>
      </p:pic>
      <p:sp>
        <p:nvSpPr>
          <p:cNvPr id="27" name="object 27" descr=""/>
          <p:cNvSpPr/>
          <p:nvPr/>
        </p:nvSpPr>
        <p:spPr>
          <a:xfrm>
            <a:off x="11900280" y="3796518"/>
            <a:ext cx="300990" cy="194310"/>
          </a:xfrm>
          <a:custGeom>
            <a:avLst/>
            <a:gdLst/>
            <a:ahLst/>
            <a:cxnLst/>
            <a:rect l="l" t="t" r="r" b="b"/>
            <a:pathLst>
              <a:path w="300990" h="194310">
                <a:moveTo>
                  <a:pt x="134455" y="110658"/>
                </a:moveTo>
                <a:lnTo>
                  <a:pt x="119106" y="110658"/>
                </a:lnTo>
                <a:lnTo>
                  <a:pt x="112621" y="112353"/>
                </a:lnTo>
                <a:lnTo>
                  <a:pt x="91025" y="140762"/>
                </a:lnTo>
                <a:lnTo>
                  <a:pt x="91025" y="163726"/>
                </a:lnTo>
                <a:lnTo>
                  <a:pt x="118987" y="193830"/>
                </a:lnTo>
                <a:lnTo>
                  <a:pt x="134336" y="193830"/>
                </a:lnTo>
                <a:lnTo>
                  <a:pt x="140762" y="192164"/>
                </a:lnTo>
                <a:lnTo>
                  <a:pt x="151292" y="185441"/>
                </a:lnTo>
                <a:lnTo>
                  <a:pt x="155278" y="180979"/>
                </a:lnTo>
                <a:lnTo>
                  <a:pt x="156487" y="178481"/>
                </a:lnTo>
                <a:lnTo>
                  <a:pt x="120296" y="178481"/>
                </a:lnTo>
                <a:lnTo>
                  <a:pt x="115774" y="176309"/>
                </a:lnTo>
                <a:lnTo>
                  <a:pt x="113156" y="171966"/>
                </a:lnTo>
                <a:lnTo>
                  <a:pt x="110539" y="167563"/>
                </a:lnTo>
                <a:lnTo>
                  <a:pt x="109230" y="162596"/>
                </a:lnTo>
                <a:lnTo>
                  <a:pt x="109230" y="141892"/>
                </a:lnTo>
                <a:lnTo>
                  <a:pt x="110568" y="136954"/>
                </a:lnTo>
                <a:lnTo>
                  <a:pt x="115982" y="128208"/>
                </a:lnTo>
                <a:lnTo>
                  <a:pt x="120474" y="126007"/>
                </a:lnTo>
                <a:lnTo>
                  <a:pt x="156549" y="126007"/>
                </a:lnTo>
                <a:lnTo>
                  <a:pt x="155367" y="123538"/>
                </a:lnTo>
                <a:lnTo>
                  <a:pt x="151411" y="119076"/>
                </a:lnTo>
                <a:lnTo>
                  <a:pt x="146175" y="115744"/>
                </a:lnTo>
                <a:lnTo>
                  <a:pt x="140940" y="112353"/>
                </a:lnTo>
                <a:lnTo>
                  <a:pt x="134455" y="110658"/>
                </a:lnTo>
                <a:close/>
              </a:path>
              <a:path w="300990" h="194310">
                <a:moveTo>
                  <a:pt x="152779" y="8567"/>
                </a:moveTo>
                <a:lnTo>
                  <a:pt x="132432" y="8567"/>
                </a:lnTo>
                <a:lnTo>
                  <a:pt x="6782" y="191331"/>
                </a:lnTo>
                <a:lnTo>
                  <a:pt x="27129" y="191331"/>
                </a:lnTo>
                <a:lnTo>
                  <a:pt x="152779" y="8567"/>
                </a:lnTo>
                <a:close/>
              </a:path>
              <a:path w="300990" h="194310">
                <a:moveTo>
                  <a:pt x="156549" y="126007"/>
                </a:moveTo>
                <a:lnTo>
                  <a:pt x="133146" y="126007"/>
                </a:lnTo>
                <a:lnTo>
                  <a:pt x="137608" y="128208"/>
                </a:lnTo>
                <a:lnTo>
                  <a:pt x="140107" y="132611"/>
                </a:lnTo>
                <a:lnTo>
                  <a:pt x="142606" y="136954"/>
                </a:lnTo>
                <a:lnTo>
                  <a:pt x="143855" y="141892"/>
                </a:lnTo>
                <a:lnTo>
                  <a:pt x="143855" y="162596"/>
                </a:lnTo>
                <a:lnTo>
                  <a:pt x="142546" y="167563"/>
                </a:lnTo>
                <a:lnTo>
                  <a:pt x="137370" y="176309"/>
                </a:lnTo>
                <a:lnTo>
                  <a:pt x="132968" y="178481"/>
                </a:lnTo>
                <a:lnTo>
                  <a:pt x="156487" y="178481"/>
                </a:lnTo>
                <a:lnTo>
                  <a:pt x="160692" y="169854"/>
                </a:lnTo>
                <a:lnTo>
                  <a:pt x="162060" y="163726"/>
                </a:lnTo>
                <a:lnTo>
                  <a:pt x="162060" y="140762"/>
                </a:lnTo>
                <a:lnTo>
                  <a:pt x="160722" y="134663"/>
                </a:lnTo>
                <a:lnTo>
                  <a:pt x="156549" y="126007"/>
                </a:lnTo>
                <a:close/>
              </a:path>
              <a:path w="300990" h="194310">
                <a:moveTo>
                  <a:pt x="43430" y="6068"/>
                </a:moveTo>
                <a:lnTo>
                  <a:pt x="28081" y="6068"/>
                </a:lnTo>
                <a:lnTo>
                  <a:pt x="21596" y="7763"/>
                </a:lnTo>
                <a:lnTo>
                  <a:pt x="0" y="36172"/>
                </a:lnTo>
                <a:lnTo>
                  <a:pt x="0" y="59136"/>
                </a:lnTo>
                <a:lnTo>
                  <a:pt x="27962" y="89240"/>
                </a:lnTo>
                <a:lnTo>
                  <a:pt x="43311" y="89240"/>
                </a:lnTo>
                <a:lnTo>
                  <a:pt x="49736" y="87574"/>
                </a:lnTo>
                <a:lnTo>
                  <a:pt x="60267" y="80851"/>
                </a:lnTo>
                <a:lnTo>
                  <a:pt x="64253" y="76389"/>
                </a:lnTo>
                <a:lnTo>
                  <a:pt x="65462" y="73891"/>
                </a:lnTo>
                <a:lnTo>
                  <a:pt x="29270" y="73891"/>
                </a:lnTo>
                <a:lnTo>
                  <a:pt x="24749" y="71719"/>
                </a:lnTo>
                <a:lnTo>
                  <a:pt x="22131" y="67376"/>
                </a:lnTo>
                <a:lnTo>
                  <a:pt x="19513" y="62974"/>
                </a:lnTo>
                <a:lnTo>
                  <a:pt x="18205" y="58006"/>
                </a:lnTo>
                <a:lnTo>
                  <a:pt x="18205" y="37302"/>
                </a:lnTo>
                <a:lnTo>
                  <a:pt x="19543" y="32364"/>
                </a:lnTo>
                <a:lnTo>
                  <a:pt x="24957" y="23618"/>
                </a:lnTo>
                <a:lnTo>
                  <a:pt x="29449" y="21417"/>
                </a:lnTo>
                <a:lnTo>
                  <a:pt x="65524" y="21417"/>
                </a:lnTo>
                <a:lnTo>
                  <a:pt x="64342" y="18948"/>
                </a:lnTo>
                <a:lnTo>
                  <a:pt x="60386" y="14486"/>
                </a:lnTo>
                <a:lnTo>
                  <a:pt x="55150" y="11155"/>
                </a:lnTo>
                <a:lnTo>
                  <a:pt x="49915" y="7763"/>
                </a:lnTo>
                <a:lnTo>
                  <a:pt x="43430" y="6068"/>
                </a:lnTo>
                <a:close/>
              </a:path>
              <a:path w="300990" h="194310">
                <a:moveTo>
                  <a:pt x="65524" y="21417"/>
                </a:moveTo>
                <a:lnTo>
                  <a:pt x="42121" y="21417"/>
                </a:lnTo>
                <a:lnTo>
                  <a:pt x="46583" y="23618"/>
                </a:lnTo>
                <a:lnTo>
                  <a:pt x="49082" y="28021"/>
                </a:lnTo>
                <a:lnTo>
                  <a:pt x="51581" y="32364"/>
                </a:lnTo>
                <a:lnTo>
                  <a:pt x="52830" y="37302"/>
                </a:lnTo>
                <a:lnTo>
                  <a:pt x="52830" y="58006"/>
                </a:lnTo>
                <a:lnTo>
                  <a:pt x="51521" y="62974"/>
                </a:lnTo>
                <a:lnTo>
                  <a:pt x="46345" y="71719"/>
                </a:lnTo>
                <a:lnTo>
                  <a:pt x="41943" y="73891"/>
                </a:lnTo>
                <a:lnTo>
                  <a:pt x="65462" y="73891"/>
                </a:lnTo>
                <a:lnTo>
                  <a:pt x="69667" y="65264"/>
                </a:lnTo>
                <a:lnTo>
                  <a:pt x="71035" y="59136"/>
                </a:lnTo>
                <a:lnTo>
                  <a:pt x="71035" y="36172"/>
                </a:lnTo>
                <a:lnTo>
                  <a:pt x="69696" y="30074"/>
                </a:lnTo>
                <a:lnTo>
                  <a:pt x="65524" y="21417"/>
                </a:lnTo>
                <a:close/>
              </a:path>
              <a:path w="300990" h="194310">
                <a:moveTo>
                  <a:pt x="285562" y="0"/>
                </a:moveTo>
                <a:lnTo>
                  <a:pt x="273842" y="0"/>
                </a:lnTo>
                <a:lnTo>
                  <a:pt x="267625" y="1308"/>
                </a:lnTo>
                <a:lnTo>
                  <a:pt x="255845" y="6544"/>
                </a:lnTo>
                <a:lnTo>
                  <a:pt x="251056" y="10470"/>
                </a:lnTo>
                <a:lnTo>
                  <a:pt x="243678" y="20941"/>
                </a:lnTo>
                <a:lnTo>
                  <a:pt x="241834" y="27486"/>
                </a:lnTo>
                <a:lnTo>
                  <a:pt x="241834" y="191331"/>
                </a:lnTo>
                <a:lnTo>
                  <a:pt x="262895" y="191331"/>
                </a:lnTo>
                <a:lnTo>
                  <a:pt x="262895" y="33554"/>
                </a:lnTo>
                <a:lnTo>
                  <a:pt x="264412" y="28408"/>
                </a:lnTo>
                <a:lnTo>
                  <a:pt x="267446" y="24898"/>
                </a:lnTo>
                <a:lnTo>
                  <a:pt x="270540" y="21387"/>
                </a:lnTo>
                <a:lnTo>
                  <a:pt x="275567" y="19632"/>
                </a:lnTo>
                <a:lnTo>
                  <a:pt x="295021" y="19632"/>
                </a:lnTo>
                <a:lnTo>
                  <a:pt x="300376" y="3569"/>
                </a:lnTo>
                <a:lnTo>
                  <a:pt x="298770" y="2855"/>
                </a:lnTo>
                <a:lnTo>
                  <a:pt x="296330" y="2082"/>
                </a:lnTo>
                <a:lnTo>
                  <a:pt x="289786" y="416"/>
                </a:lnTo>
                <a:lnTo>
                  <a:pt x="285562" y="0"/>
                </a:lnTo>
                <a:close/>
              </a:path>
              <a:path w="300990" h="194310">
                <a:moveTo>
                  <a:pt x="241834" y="54258"/>
                </a:moveTo>
                <a:lnTo>
                  <a:pt x="219702" y="54258"/>
                </a:lnTo>
                <a:lnTo>
                  <a:pt x="219702" y="72106"/>
                </a:lnTo>
                <a:lnTo>
                  <a:pt x="241834" y="72106"/>
                </a:lnTo>
                <a:lnTo>
                  <a:pt x="241834" y="54258"/>
                </a:lnTo>
                <a:close/>
              </a:path>
              <a:path w="300990" h="194310">
                <a:moveTo>
                  <a:pt x="293594" y="54258"/>
                </a:moveTo>
                <a:lnTo>
                  <a:pt x="262895" y="54258"/>
                </a:lnTo>
                <a:lnTo>
                  <a:pt x="262895" y="72106"/>
                </a:lnTo>
                <a:lnTo>
                  <a:pt x="293594" y="72106"/>
                </a:lnTo>
                <a:lnTo>
                  <a:pt x="293594" y="54258"/>
                </a:lnTo>
                <a:close/>
              </a:path>
              <a:path w="300990" h="194310">
                <a:moveTo>
                  <a:pt x="295021" y="19632"/>
                </a:moveTo>
                <a:lnTo>
                  <a:pt x="285562" y="19632"/>
                </a:lnTo>
                <a:lnTo>
                  <a:pt x="288001" y="19900"/>
                </a:lnTo>
                <a:lnTo>
                  <a:pt x="291749" y="20971"/>
                </a:lnTo>
                <a:lnTo>
                  <a:pt x="293237" y="21417"/>
                </a:lnTo>
                <a:lnTo>
                  <a:pt x="294308" y="21774"/>
                </a:lnTo>
                <a:lnTo>
                  <a:pt x="295021" y="196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4410054" y="4425415"/>
            <a:ext cx="939800" cy="186055"/>
          </a:xfrm>
          <a:custGeom>
            <a:avLst/>
            <a:gdLst/>
            <a:ahLst/>
            <a:cxnLst/>
            <a:rect l="l" t="t" r="r" b="b"/>
            <a:pathLst>
              <a:path w="939800" h="186054">
                <a:moveTo>
                  <a:pt x="67465" y="43906"/>
                </a:moveTo>
                <a:lnTo>
                  <a:pt x="58541" y="43906"/>
                </a:lnTo>
                <a:lnTo>
                  <a:pt x="50142" y="44447"/>
                </a:lnTo>
                <a:lnTo>
                  <a:pt x="16264" y="63026"/>
                </a:lnTo>
                <a:lnTo>
                  <a:pt x="462" y="104143"/>
                </a:lnTo>
                <a:lnTo>
                  <a:pt x="0" y="114584"/>
                </a:lnTo>
                <a:lnTo>
                  <a:pt x="462" y="125109"/>
                </a:lnTo>
                <a:lnTo>
                  <a:pt x="16241" y="166433"/>
                </a:lnTo>
                <a:lnTo>
                  <a:pt x="49868" y="185079"/>
                </a:lnTo>
                <a:lnTo>
                  <a:pt x="58184" y="185620"/>
                </a:lnTo>
                <a:lnTo>
                  <a:pt x="66989" y="185620"/>
                </a:lnTo>
                <a:lnTo>
                  <a:pt x="94873" y="166701"/>
                </a:lnTo>
                <a:lnTo>
                  <a:pt x="52235" y="166701"/>
                </a:lnTo>
                <a:lnTo>
                  <a:pt x="44858" y="164381"/>
                </a:lnTo>
                <a:lnTo>
                  <a:pt x="22176" y="128193"/>
                </a:lnTo>
                <a:lnTo>
                  <a:pt x="21060" y="114227"/>
                </a:lnTo>
                <a:lnTo>
                  <a:pt x="21334" y="107177"/>
                </a:lnTo>
                <a:lnTo>
                  <a:pt x="44679" y="65115"/>
                </a:lnTo>
                <a:lnTo>
                  <a:pt x="52116" y="62825"/>
                </a:lnTo>
                <a:lnTo>
                  <a:pt x="94999" y="62825"/>
                </a:lnTo>
                <a:lnTo>
                  <a:pt x="94446" y="62051"/>
                </a:lnTo>
                <a:lnTo>
                  <a:pt x="91649" y="58363"/>
                </a:lnTo>
                <a:lnTo>
                  <a:pt x="88913" y="54615"/>
                </a:lnTo>
                <a:lnTo>
                  <a:pt x="84927" y="51283"/>
                </a:lnTo>
                <a:lnTo>
                  <a:pt x="79691" y="48368"/>
                </a:lnTo>
                <a:lnTo>
                  <a:pt x="74515" y="45393"/>
                </a:lnTo>
                <a:lnTo>
                  <a:pt x="67465" y="43906"/>
                </a:lnTo>
                <a:close/>
              </a:path>
              <a:path w="939800" h="186054">
                <a:moveTo>
                  <a:pt x="121010" y="161703"/>
                </a:moveTo>
                <a:lnTo>
                  <a:pt x="100663" y="161703"/>
                </a:lnTo>
                <a:lnTo>
                  <a:pt x="100663" y="182764"/>
                </a:lnTo>
                <a:lnTo>
                  <a:pt x="121010" y="182764"/>
                </a:lnTo>
                <a:lnTo>
                  <a:pt x="121010" y="161703"/>
                </a:lnTo>
                <a:close/>
              </a:path>
              <a:path w="939800" h="186054">
                <a:moveTo>
                  <a:pt x="94999" y="62825"/>
                </a:moveTo>
                <a:lnTo>
                  <a:pt x="69607" y="62825"/>
                </a:lnTo>
                <a:lnTo>
                  <a:pt x="76806" y="64996"/>
                </a:lnTo>
                <a:lnTo>
                  <a:pt x="82636" y="69339"/>
                </a:lnTo>
                <a:lnTo>
                  <a:pt x="100027" y="106792"/>
                </a:lnTo>
                <a:lnTo>
                  <a:pt x="100306" y="114227"/>
                </a:lnTo>
                <a:lnTo>
                  <a:pt x="100021" y="121763"/>
                </a:lnTo>
                <a:lnTo>
                  <a:pt x="82458" y="160097"/>
                </a:lnTo>
                <a:lnTo>
                  <a:pt x="69488" y="166701"/>
                </a:lnTo>
                <a:lnTo>
                  <a:pt x="94873" y="166701"/>
                </a:lnTo>
                <a:lnTo>
                  <a:pt x="96617" y="164202"/>
                </a:lnTo>
                <a:lnTo>
                  <a:pt x="98164" y="161703"/>
                </a:lnTo>
                <a:lnTo>
                  <a:pt x="121010" y="161703"/>
                </a:lnTo>
                <a:lnTo>
                  <a:pt x="121010" y="67465"/>
                </a:lnTo>
                <a:lnTo>
                  <a:pt x="98164" y="67465"/>
                </a:lnTo>
                <a:lnTo>
                  <a:pt x="96553" y="64996"/>
                </a:lnTo>
                <a:lnTo>
                  <a:pt x="94999" y="62825"/>
                </a:lnTo>
                <a:close/>
              </a:path>
              <a:path w="939800" h="186054">
                <a:moveTo>
                  <a:pt x="121010" y="0"/>
                </a:moveTo>
                <a:lnTo>
                  <a:pt x="99949" y="0"/>
                </a:lnTo>
                <a:lnTo>
                  <a:pt x="99949" y="67465"/>
                </a:lnTo>
                <a:lnTo>
                  <a:pt x="121010" y="67465"/>
                </a:lnTo>
                <a:lnTo>
                  <a:pt x="121010" y="0"/>
                </a:lnTo>
                <a:close/>
              </a:path>
              <a:path w="939800" h="186054">
                <a:moveTo>
                  <a:pt x="248349" y="43906"/>
                </a:moveTo>
                <a:lnTo>
                  <a:pt x="209194" y="57604"/>
                </a:lnTo>
                <a:lnTo>
                  <a:pt x="188178" y="94884"/>
                </a:lnTo>
                <a:lnTo>
                  <a:pt x="186237" y="114941"/>
                </a:lnTo>
                <a:lnTo>
                  <a:pt x="186723" y="125226"/>
                </a:lnTo>
                <a:lnTo>
                  <a:pt x="203371" y="166188"/>
                </a:lnTo>
                <a:lnTo>
                  <a:pt x="239352" y="185068"/>
                </a:lnTo>
                <a:lnTo>
                  <a:pt x="248349" y="185620"/>
                </a:lnTo>
                <a:lnTo>
                  <a:pt x="257340" y="185068"/>
                </a:lnTo>
                <a:lnTo>
                  <a:pt x="292760" y="166701"/>
                </a:lnTo>
                <a:lnTo>
                  <a:pt x="238949" y="166701"/>
                </a:lnTo>
                <a:lnTo>
                  <a:pt x="231215" y="164291"/>
                </a:lnTo>
                <a:lnTo>
                  <a:pt x="208391" y="128193"/>
                </a:lnTo>
                <a:lnTo>
                  <a:pt x="207298" y="114941"/>
                </a:lnTo>
                <a:lnTo>
                  <a:pt x="207571" y="108187"/>
                </a:lnTo>
                <a:lnTo>
                  <a:pt x="231215" y="65264"/>
                </a:lnTo>
                <a:lnTo>
                  <a:pt x="238949" y="62825"/>
                </a:lnTo>
                <a:lnTo>
                  <a:pt x="292739" y="62825"/>
                </a:lnTo>
                <a:lnTo>
                  <a:pt x="287447" y="57604"/>
                </a:lnTo>
                <a:lnTo>
                  <a:pt x="280832" y="52741"/>
                </a:lnTo>
                <a:lnTo>
                  <a:pt x="273581" y="48875"/>
                </a:lnTo>
                <a:lnTo>
                  <a:pt x="265751" y="46115"/>
                </a:lnTo>
                <a:lnTo>
                  <a:pt x="257340" y="44458"/>
                </a:lnTo>
                <a:lnTo>
                  <a:pt x="248349" y="43906"/>
                </a:lnTo>
                <a:close/>
              </a:path>
              <a:path w="939800" h="186054">
                <a:moveTo>
                  <a:pt x="292739" y="62825"/>
                </a:moveTo>
                <a:lnTo>
                  <a:pt x="257749" y="62825"/>
                </a:lnTo>
                <a:lnTo>
                  <a:pt x="265483" y="65264"/>
                </a:lnTo>
                <a:lnTo>
                  <a:pt x="277620" y="75021"/>
                </a:lnTo>
                <a:lnTo>
                  <a:pt x="289399" y="114941"/>
                </a:lnTo>
                <a:lnTo>
                  <a:pt x="289126" y="121690"/>
                </a:lnTo>
                <a:lnTo>
                  <a:pt x="265483" y="164291"/>
                </a:lnTo>
                <a:lnTo>
                  <a:pt x="257749" y="166701"/>
                </a:lnTo>
                <a:lnTo>
                  <a:pt x="292760" y="166701"/>
                </a:lnTo>
                <a:lnTo>
                  <a:pt x="309969" y="125226"/>
                </a:lnTo>
                <a:lnTo>
                  <a:pt x="310460" y="114941"/>
                </a:lnTo>
                <a:lnTo>
                  <a:pt x="309969" y="104573"/>
                </a:lnTo>
                <a:lnTo>
                  <a:pt x="293281" y="63360"/>
                </a:lnTo>
                <a:lnTo>
                  <a:pt x="292739" y="62825"/>
                </a:lnTo>
                <a:close/>
              </a:path>
              <a:path w="939800" h="186054">
                <a:moveTo>
                  <a:pt x="393826" y="45691"/>
                </a:moveTo>
                <a:lnTo>
                  <a:pt x="372765" y="45691"/>
                </a:lnTo>
                <a:lnTo>
                  <a:pt x="372872" y="135288"/>
                </a:lnTo>
                <a:lnTo>
                  <a:pt x="387520" y="175119"/>
                </a:lnTo>
                <a:lnTo>
                  <a:pt x="408461" y="184549"/>
                </a:lnTo>
                <a:lnTo>
                  <a:pt x="417028" y="184549"/>
                </a:lnTo>
                <a:lnTo>
                  <a:pt x="454509" y="166522"/>
                </a:lnTo>
                <a:lnTo>
                  <a:pt x="455580" y="164202"/>
                </a:lnTo>
                <a:lnTo>
                  <a:pt x="415065" y="164202"/>
                </a:lnTo>
                <a:lnTo>
                  <a:pt x="407866" y="161227"/>
                </a:lnTo>
                <a:lnTo>
                  <a:pt x="402214" y="155278"/>
                </a:lnTo>
                <a:lnTo>
                  <a:pt x="396622" y="149329"/>
                </a:lnTo>
                <a:lnTo>
                  <a:pt x="393826" y="141356"/>
                </a:lnTo>
                <a:lnTo>
                  <a:pt x="393826" y="45691"/>
                </a:lnTo>
                <a:close/>
              </a:path>
              <a:path w="939800" h="186054">
                <a:moveTo>
                  <a:pt x="480211" y="159562"/>
                </a:moveTo>
                <a:lnTo>
                  <a:pt x="459150" y="159562"/>
                </a:lnTo>
                <a:lnTo>
                  <a:pt x="459150" y="182764"/>
                </a:lnTo>
                <a:lnTo>
                  <a:pt x="480211" y="182764"/>
                </a:lnTo>
                <a:lnTo>
                  <a:pt x="480211" y="159562"/>
                </a:lnTo>
                <a:close/>
              </a:path>
              <a:path w="939800" h="186054">
                <a:moveTo>
                  <a:pt x="480211" y="45691"/>
                </a:moveTo>
                <a:lnTo>
                  <a:pt x="459150" y="45691"/>
                </a:lnTo>
                <a:lnTo>
                  <a:pt x="459150" y="135288"/>
                </a:lnTo>
                <a:lnTo>
                  <a:pt x="457276" y="142338"/>
                </a:lnTo>
                <a:lnTo>
                  <a:pt x="453528" y="147871"/>
                </a:lnTo>
                <a:lnTo>
                  <a:pt x="449839" y="153404"/>
                </a:lnTo>
                <a:lnTo>
                  <a:pt x="445258" y="157509"/>
                </a:lnTo>
                <a:lnTo>
                  <a:pt x="434371" y="162863"/>
                </a:lnTo>
                <a:lnTo>
                  <a:pt x="429046" y="164202"/>
                </a:lnTo>
                <a:lnTo>
                  <a:pt x="455580" y="164202"/>
                </a:lnTo>
                <a:lnTo>
                  <a:pt x="457722" y="159562"/>
                </a:lnTo>
                <a:lnTo>
                  <a:pt x="480211" y="159562"/>
                </a:lnTo>
                <a:lnTo>
                  <a:pt x="480211" y="45691"/>
                </a:lnTo>
                <a:close/>
              </a:path>
              <a:path w="939800" h="186054">
                <a:moveTo>
                  <a:pt x="592476" y="161703"/>
                </a:moveTo>
                <a:lnTo>
                  <a:pt x="574642" y="161703"/>
                </a:lnTo>
                <a:lnTo>
                  <a:pt x="576397" y="164499"/>
                </a:lnTo>
                <a:lnTo>
                  <a:pt x="605817" y="185620"/>
                </a:lnTo>
                <a:lnTo>
                  <a:pt x="614622" y="185620"/>
                </a:lnTo>
                <a:lnTo>
                  <a:pt x="651077" y="172144"/>
                </a:lnTo>
                <a:lnTo>
                  <a:pt x="656308" y="166701"/>
                </a:lnTo>
                <a:lnTo>
                  <a:pt x="603318" y="166701"/>
                </a:lnTo>
                <a:lnTo>
                  <a:pt x="596179" y="164499"/>
                </a:lnTo>
                <a:lnTo>
                  <a:pt x="592476" y="161703"/>
                </a:lnTo>
                <a:close/>
              </a:path>
              <a:path w="939800" h="186054">
                <a:moveTo>
                  <a:pt x="572857" y="0"/>
                </a:moveTo>
                <a:lnTo>
                  <a:pt x="551797" y="0"/>
                </a:lnTo>
                <a:lnTo>
                  <a:pt x="551797" y="182764"/>
                </a:lnTo>
                <a:lnTo>
                  <a:pt x="572144" y="182764"/>
                </a:lnTo>
                <a:lnTo>
                  <a:pt x="572144" y="161703"/>
                </a:lnTo>
                <a:lnTo>
                  <a:pt x="592476" y="161703"/>
                </a:lnTo>
                <a:lnTo>
                  <a:pt x="572785" y="121763"/>
                </a:lnTo>
                <a:lnTo>
                  <a:pt x="572500" y="114227"/>
                </a:lnTo>
                <a:lnTo>
                  <a:pt x="572779" y="106792"/>
                </a:lnTo>
                <a:lnTo>
                  <a:pt x="590170" y="69339"/>
                </a:lnTo>
                <a:lnTo>
                  <a:pt x="592686" y="67465"/>
                </a:lnTo>
                <a:lnTo>
                  <a:pt x="572857" y="67465"/>
                </a:lnTo>
                <a:lnTo>
                  <a:pt x="572857" y="0"/>
                </a:lnTo>
                <a:close/>
              </a:path>
              <a:path w="939800" h="186054">
                <a:moveTo>
                  <a:pt x="656348" y="62825"/>
                </a:moveTo>
                <a:lnTo>
                  <a:pt x="620690" y="62825"/>
                </a:lnTo>
                <a:lnTo>
                  <a:pt x="628097" y="65115"/>
                </a:lnTo>
                <a:lnTo>
                  <a:pt x="633987" y="69696"/>
                </a:lnTo>
                <a:lnTo>
                  <a:pt x="651467" y="107177"/>
                </a:lnTo>
                <a:lnTo>
                  <a:pt x="651746" y="114227"/>
                </a:lnTo>
                <a:lnTo>
                  <a:pt x="651462" y="121378"/>
                </a:lnTo>
                <a:lnTo>
                  <a:pt x="627919" y="164381"/>
                </a:lnTo>
                <a:lnTo>
                  <a:pt x="620571" y="166701"/>
                </a:lnTo>
                <a:lnTo>
                  <a:pt x="656308" y="166701"/>
                </a:lnTo>
                <a:lnTo>
                  <a:pt x="672344" y="125109"/>
                </a:lnTo>
                <a:lnTo>
                  <a:pt x="672807" y="114584"/>
                </a:lnTo>
                <a:lnTo>
                  <a:pt x="672344" y="104143"/>
                </a:lnTo>
                <a:lnTo>
                  <a:pt x="656543" y="63026"/>
                </a:lnTo>
                <a:lnTo>
                  <a:pt x="656348" y="62825"/>
                </a:lnTo>
                <a:close/>
              </a:path>
              <a:path w="939800" h="186054">
                <a:moveTo>
                  <a:pt x="614265" y="43906"/>
                </a:moveTo>
                <a:lnTo>
                  <a:pt x="605341" y="43906"/>
                </a:lnTo>
                <a:lnTo>
                  <a:pt x="598261" y="45393"/>
                </a:lnTo>
                <a:lnTo>
                  <a:pt x="574642" y="67465"/>
                </a:lnTo>
                <a:lnTo>
                  <a:pt x="592686" y="67465"/>
                </a:lnTo>
                <a:lnTo>
                  <a:pt x="596001" y="64996"/>
                </a:lnTo>
                <a:lnTo>
                  <a:pt x="603199" y="62825"/>
                </a:lnTo>
                <a:lnTo>
                  <a:pt x="656348" y="62825"/>
                </a:lnTo>
                <a:lnTo>
                  <a:pt x="651027" y="57342"/>
                </a:lnTo>
                <a:lnTo>
                  <a:pt x="644785" y="52562"/>
                </a:lnTo>
                <a:lnTo>
                  <a:pt x="637925" y="48775"/>
                </a:lnTo>
                <a:lnTo>
                  <a:pt x="630551" y="46070"/>
                </a:lnTo>
                <a:lnTo>
                  <a:pt x="622665" y="44447"/>
                </a:lnTo>
                <a:lnTo>
                  <a:pt x="614265" y="43906"/>
                </a:lnTo>
                <a:close/>
              </a:path>
              <a:path w="939800" h="186054">
                <a:moveTo>
                  <a:pt x="756240" y="0"/>
                </a:moveTo>
                <a:lnTo>
                  <a:pt x="735179" y="0"/>
                </a:lnTo>
                <a:lnTo>
                  <a:pt x="735179" y="182764"/>
                </a:lnTo>
                <a:lnTo>
                  <a:pt x="756240" y="182764"/>
                </a:lnTo>
                <a:lnTo>
                  <a:pt x="756240" y="0"/>
                </a:lnTo>
                <a:close/>
              </a:path>
              <a:path w="939800" h="186054">
                <a:moveTo>
                  <a:pt x="887438" y="43906"/>
                </a:moveTo>
                <a:lnTo>
                  <a:pt x="880299" y="43906"/>
                </a:lnTo>
                <a:lnTo>
                  <a:pt x="871308" y="44475"/>
                </a:lnTo>
                <a:lnTo>
                  <a:pt x="835500" y="63806"/>
                </a:lnTo>
                <a:lnTo>
                  <a:pt x="819024" y="105080"/>
                </a:lnTo>
                <a:lnTo>
                  <a:pt x="818545" y="115298"/>
                </a:lnTo>
                <a:lnTo>
                  <a:pt x="819024" y="125505"/>
                </a:lnTo>
                <a:lnTo>
                  <a:pt x="835612" y="166299"/>
                </a:lnTo>
                <a:lnTo>
                  <a:pt x="872875" y="185073"/>
                </a:lnTo>
                <a:lnTo>
                  <a:pt x="882441" y="185620"/>
                </a:lnTo>
                <a:lnTo>
                  <a:pt x="889229" y="185352"/>
                </a:lnTo>
                <a:lnTo>
                  <a:pt x="926258" y="169199"/>
                </a:lnTo>
                <a:lnTo>
                  <a:pt x="928671" y="166701"/>
                </a:lnTo>
                <a:lnTo>
                  <a:pt x="873933" y="166701"/>
                </a:lnTo>
                <a:lnTo>
                  <a:pt x="866467" y="164856"/>
                </a:lnTo>
                <a:lnTo>
                  <a:pt x="840944" y="132856"/>
                </a:lnTo>
                <a:lnTo>
                  <a:pt x="839733" y="121367"/>
                </a:lnTo>
                <a:lnTo>
                  <a:pt x="833537" y="121367"/>
                </a:lnTo>
                <a:lnTo>
                  <a:pt x="833537" y="103162"/>
                </a:lnTo>
                <a:lnTo>
                  <a:pt x="839605" y="103162"/>
                </a:lnTo>
                <a:lnTo>
                  <a:pt x="839605" y="98818"/>
                </a:lnTo>
                <a:lnTo>
                  <a:pt x="864652" y="64907"/>
                </a:lnTo>
                <a:lnTo>
                  <a:pt x="871910" y="62825"/>
                </a:lnTo>
                <a:lnTo>
                  <a:pt x="924500" y="62825"/>
                </a:lnTo>
                <a:lnTo>
                  <a:pt x="920457" y="59077"/>
                </a:lnTo>
                <a:lnTo>
                  <a:pt x="914746" y="53722"/>
                </a:lnTo>
                <a:lnTo>
                  <a:pt x="908410" y="49855"/>
                </a:lnTo>
                <a:lnTo>
                  <a:pt x="894488" y="45096"/>
                </a:lnTo>
                <a:lnTo>
                  <a:pt x="887438" y="43906"/>
                </a:lnTo>
                <a:close/>
              </a:path>
              <a:path w="939800" h="186054">
                <a:moveTo>
                  <a:pt x="916709" y="145283"/>
                </a:moveTo>
                <a:lnTo>
                  <a:pt x="887974" y="166701"/>
                </a:lnTo>
                <a:lnTo>
                  <a:pt x="928671" y="166701"/>
                </a:lnTo>
                <a:lnTo>
                  <a:pt x="931315" y="163964"/>
                </a:lnTo>
                <a:lnTo>
                  <a:pt x="934914" y="157896"/>
                </a:lnTo>
                <a:lnTo>
                  <a:pt x="937056" y="150994"/>
                </a:lnTo>
                <a:lnTo>
                  <a:pt x="916709" y="145283"/>
                </a:lnTo>
                <a:close/>
              </a:path>
              <a:path w="939800" h="186054">
                <a:moveTo>
                  <a:pt x="839605" y="103162"/>
                </a:moveTo>
                <a:lnTo>
                  <a:pt x="833537" y="103162"/>
                </a:lnTo>
                <a:lnTo>
                  <a:pt x="833537" y="121367"/>
                </a:lnTo>
                <a:lnTo>
                  <a:pt x="839733" y="121367"/>
                </a:lnTo>
                <a:lnTo>
                  <a:pt x="839605" y="118511"/>
                </a:lnTo>
                <a:lnTo>
                  <a:pt x="839605" y="103162"/>
                </a:lnTo>
                <a:close/>
              </a:path>
              <a:path w="939800" h="186054">
                <a:moveTo>
                  <a:pt x="924500" y="62825"/>
                </a:moveTo>
                <a:lnTo>
                  <a:pt x="887914" y="62825"/>
                </a:lnTo>
                <a:lnTo>
                  <a:pt x="894518" y="64580"/>
                </a:lnTo>
                <a:lnTo>
                  <a:pt x="905762" y="71600"/>
                </a:lnTo>
                <a:lnTo>
                  <a:pt x="910105" y="76389"/>
                </a:lnTo>
                <a:lnTo>
                  <a:pt x="913140" y="82458"/>
                </a:lnTo>
                <a:lnTo>
                  <a:pt x="916233" y="88526"/>
                </a:lnTo>
                <a:lnTo>
                  <a:pt x="917780" y="95427"/>
                </a:lnTo>
                <a:lnTo>
                  <a:pt x="917780" y="103162"/>
                </a:lnTo>
                <a:lnTo>
                  <a:pt x="839605" y="103162"/>
                </a:lnTo>
                <a:lnTo>
                  <a:pt x="839605" y="118511"/>
                </a:lnTo>
                <a:lnTo>
                  <a:pt x="839733" y="121367"/>
                </a:lnTo>
                <a:lnTo>
                  <a:pt x="939198" y="121367"/>
                </a:lnTo>
                <a:lnTo>
                  <a:pt x="939198" y="112443"/>
                </a:lnTo>
                <a:lnTo>
                  <a:pt x="938872" y="103162"/>
                </a:lnTo>
                <a:lnTo>
                  <a:pt x="926169" y="64372"/>
                </a:lnTo>
                <a:lnTo>
                  <a:pt x="924500" y="628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9" name="object 29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562088" y="4422916"/>
            <a:ext cx="124231" cy="187762"/>
          </a:xfrm>
          <a:prstGeom prst="rect">
            <a:avLst/>
          </a:prstGeom>
        </p:spPr>
      </p:pic>
      <p:sp>
        <p:nvSpPr>
          <p:cNvPr id="30" name="object 30" descr=""/>
          <p:cNvSpPr/>
          <p:nvPr/>
        </p:nvSpPr>
        <p:spPr>
          <a:xfrm>
            <a:off x="11900280" y="4416848"/>
            <a:ext cx="390525" cy="194310"/>
          </a:xfrm>
          <a:custGeom>
            <a:avLst/>
            <a:gdLst/>
            <a:ahLst/>
            <a:cxnLst/>
            <a:rect l="l" t="t" r="r" b="b"/>
            <a:pathLst>
              <a:path w="390525" h="194310">
                <a:moveTo>
                  <a:pt x="134455" y="110658"/>
                </a:moveTo>
                <a:lnTo>
                  <a:pt x="119106" y="110658"/>
                </a:lnTo>
                <a:lnTo>
                  <a:pt x="112621" y="112353"/>
                </a:lnTo>
                <a:lnTo>
                  <a:pt x="91025" y="140762"/>
                </a:lnTo>
                <a:lnTo>
                  <a:pt x="91025" y="163726"/>
                </a:lnTo>
                <a:lnTo>
                  <a:pt x="118987" y="193830"/>
                </a:lnTo>
                <a:lnTo>
                  <a:pt x="134336" y="193830"/>
                </a:lnTo>
                <a:lnTo>
                  <a:pt x="140762" y="192164"/>
                </a:lnTo>
                <a:lnTo>
                  <a:pt x="151292" y="185441"/>
                </a:lnTo>
                <a:lnTo>
                  <a:pt x="155278" y="180979"/>
                </a:lnTo>
                <a:lnTo>
                  <a:pt x="156487" y="178481"/>
                </a:lnTo>
                <a:lnTo>
                  <a:pt x="120296" y="178481"/>
                </a:lnTo>
                <a:lnTo>
                  <a:pt x="115774" y="176309"/>
                </a:lnTo>
                <a:lnTo>
                  <a:pt x="113156" y="171966"/>
                </a:lnTo>
                <a:lnTo>
                  <a:pt x="110539" y="167563"/>
                </a:lnTo>
                <a:lnTo>
                  <a:pt x="109230" y="162596"/>
                </a:lnTo>
                <a:lnTo>
                  <a:pt x="109230" y="141892"/>
                </a:lnTo>
                <a:lnTo>
                  <a:pt x="110568" y="136954"/>
                </a:lnTo>
                <a:lnTo>
                  <a:pt x="115982" y="128208"/>
                </a:lnTo>
                <a:lnTo>
                  <a:pt x="120474" y="126007"/>
                </a:lnTo>
                <a:lnTo>
                  <a:pt x="156549" y="126007"/>
                </a:lnTo>
                <a:lnTo>
                  <a:pt x="155367" y="123538"/>
                </a:lnTo>
                <a:lnTo>
                  <a:pt x="151411" y="119076"/>
                </a:lnTo>
                <a:lnTo>
                  <a:pt x="146175" y="115744"/>
                </a:lnTo>
                <a:lnTo>
                  <a:pt x="140940" y="112353"/>
                </a:lnTo>
                <a:lnTo>
                  <a:pt x="134455" y="110658"/>
                </a:lnTo>
                <a:close/>
              </a:path>
              <a:path w="390525" h="194310">
                <a:moveTo>
                  <a:pt x="152779" y="8567"/>
                </a:moveTo>
                <a:lnTo>
                  <a:pt x="132432" y="8567"/>
                </a:lnTo>
                <a:lnTo>
                  <a:pt x="6782" y="191331"/>
                </a:lnTo>
                <a:lnTo>
                  <a:pt x="27129" y="191331"/>
                </a:lnTo>
                <a:lnTo>
                  <a:pt x="152779" y="8567"/>
                </a:lnTo>
                <a:close/>
              </a:path>
              <a:path w="390525" h="194310">
                <a:moveTo>
                  <a:pt x="156549" y="126007"/>
                </a:moveTo>
                <a:lnTo>
                  <a:pt x="133146" y="126007"/>
                </a:lnTo>
                <a:lnTo>
                  <a:pt x="137608" y="128208"/>
                </a:lnTo>
                <a:lnTo>
                  <a:pt x="140107" y="132611"/>
                </a:lnTo>
                <a:lnTo>
                  <a:pt x="142606" y="136954"/>
                </a:lnTo>
                <a:lnTo>
                  <a:pt x="143855" y="141892"/>
                </a:lnTo>
                <a:lnTo>
                  <a:pt x="143855" y="162596"/>
                </a:lnTo>
                <a:lnTo>
                  <a:pt x="142546" y="167563"/>
                </a:lnTo>
                <a:lnTo>
                  <a:pt x="137370" y="176309"/>
                </a:lnTo>
                <a:lnTo>
                  <a:pt x="132968" y="178481"/>
                </a:lnTo>
                <a:lnTo>
                  <a:pt x="156487" y="178481"/>
                </a:lnTo>
                <a:lnTo>
                  <a:pt x="160692" y="169854"/>
                </a:lnTo>
                <a:lnTo>
                  <a:pt x="162060" y="163726"/>
                </a:lnTo>
                <a:lnTo>
                  <a:pt x="162060" y="140762"/>
                </a:lnTo>
                <a:lnTo>
                  <a:pt x="160722" y="134663"/>
                </a:lnTo>
                <a:lnTo>
                  <a:pt x="156549" y="126007"/>
                </a:lnTo>
                <a:close/>
              </a:path>
              <a:path w="390525" h="194310">
                <a:moveTo>
                  <a:pt x="43430" y="6068"/>
                </a:moveTo>
                <a:lnTo>
                  <a:pt x="28081" y="6068"/>
                </a:lnTo>
                <a:lnTo>
                  <a:pt x="21596" y="7763"/>
                </a:lnTo>
                <a:lnTo>
                  <a:pt x="0" y="36172"/>
                </a:lnTo>
                <a:lnTo>
                  <a:pt x="0" y="59136"/>
                </a:lnTo>
                <a:lnTo>
                  <a:pt x="27962" y="89240"/>
                </a:lnTo>
                <a:lnTo>
                  <a:pt x="43311" y="89240"/>
                </a:lnTo>
                <a:lnTo>
                  <a:pt x="49736" y="87574"/>
                </a:lnTo>
                <a:lnTo>
                  <a:pt x="60267" y="80851"/>
                </a:lnTo>
                <a:lnTo>
                  <a:pt x="64253" y="76389"/>
                </a:lnTo>
                <a:lnTo>
                  <a:pt x="65462" y="73891"/>
                </a:lnTo>
                <a:lnTo>
                  <a:pt x="29270" y="73891"/>
                </a:lnTo>
                <a:lnTo>
                  <a:pt x="24749" y="71719"/>
                </a:lnTo>
                <a:lnTo>
                  <a:pt x="22131" y="67376"/>
                </a:lnTo>
                <a:lnTo>
                  <a:pt x="19513" y="62974"/>
                </a:lnTo>
                <a:lnTo>
                  <a:pt x="18205" y="58006"/>
                </a:lnTo>
                <a:lnTo>
                  <a:pt x="18205" y="37302"/>
                </a:lnTo>
                <a:lnTo>
                  <a:pt x="19543" y="32364"/>
                </a:lnTo>
                <a:lnTo>
                  <a:pt x="24957" y="23618"/>
                </a:lnTo>
                <a:lnTo>
                  <a:pt x="29449" y="21417"/>
                </a:lnTo>
                <a:lnTo>
                  <a:pt x="65524" y="21417"/>
                </a:lnTo>
                <a:lnTo>
                  <a:pt x="64342" y="18948"/>
                </a:lnTo>
                <a:lnTo>
                  <a:pt x="60386" y="14486"/>
                </a:lnTo>
                <a:lnTo>
                  <a:pt x="55150" y="11155"/>
                </a:lnTo>
                <a:lnTo>
                  <a:pt x="49915" y="7763"/>
                </a:lnTo>
                <a:lnTo>
                  <a:pt x="43430" y="6068"/>
                </a:lnTo>
                <a:close/>
              </a:path>
              <a:path w="390525" h="194310">
                <a:moveTo>
                  <a:pt x="65524" y="21417"/>
                </a:moveTo>
                <a:lnTo>
                  <a:pt x="42121" y="21417"/>
                </a:lnTo>
                <a:lnTo>
                  <a:pt x="46583" y="23618"/>
                </a:lnTo>
                <a:lnTo>
                  <a:pt x="49082" y="28021"/>
                </a:lnTo>
                <a:lnTo>
                  <a:pt x="51581" y="32364"/>
                </a:lnTo>
                <a:lnTo>
                  <a:pt x="52830" y="37302"/>
                </a:lnTo>
                <a:lnTo>
                  <a:pt x="52830" y="58006"/>
                </a:lnTo>
                <a:lnTo>
                  <a:pt x="51521" y="62974"/>
                </a:lnTo>
                <a:lnTo>
                  <a:pt x="46345" y="71719"/>
                </a:lnTo>
                <a:lnTo>
                  <a:pt x="41943" y="73891"/>
                </a:lnTo>
                <a:lnTo>
                  <a:pt x="65462" y="73891"/>
                </a:lnTo>
                <a:lnTo>
                  <a:pt x="69667" y="65264"/>
                </a:lnTo>
                <a:lnTo>
                  <a:pt x="71035" y="59136"/>
                </a:lnTo>
                <a:lnTo>
                  <a:pt x="71035" y="36172"/>
                </a:lnTo>
                <a:lnTo>
                  <a:pt x="69696" y="30074"/>
                </a:lnTo>
                <a:lnTo>
                  <a:pt x="65524" y="21417"/>
                </a:lnTo>
                <a:close/>
              </a:path>
              <a:path w="390525" h="194310">
                <a:moveTo>
                  <a:pt x="253614" y="8567"/>
                </a:moveTo>
                <a:lnTo>
                  <a:pt x="232553" y="8567"/>
                </a:lnTo>
                <a:lnTo>
                  <a:pt x="232553" y="191331"/>
                </a:lnTo>
                <a:lnTo>
                  <a:pt x="253614" y="191331"/>
                </a:lnTo>
                <a:lnTo>
                  <a:pt x="253614" y="8567"/>
                </a:lnTo>
                <a:close/>
              </a:path>
              <a:path w="390525" h="194310">
                <a:moveTo>
                  <a:pt x="375353" y="0"/>
                </a:moveTo>
                <a:lnTo>
                  <a:pt x="363633" y="0"/>
                </a:lnTo>
                <a:lnTo>
                  <a:pt x="357416" y="1308"/>
                </a:lnTo>
                <a:lnTo>
                  <a:pt x="345636" y="6544"/>
                </a:lnTo>
                <a:lnTo>
                  <a:pt x="340847" y="10470"/>
                </a:lnTo>
                <a:lnTo>
                  <a:pt x="333470" y="20941"/>
                </a:lnTo>
                <a:lnTo>
                  <a:pt x="331625" y="27486"/>
                </a:lnTo>
                <a:lnTo>
                  <a:pt x="331625" y="191331"/>
                </a:lnTo>
                <a:lnTo>
                  <a:pt x="352686" y="191331"/>
                </a:lnTo>
                <a:lnTo>
                  <a:pt x="352686" y="33554"/>
                </a:lnTo>
                <a:lnTo>
                  <a:pt x="354203" y="28408"/>
                </a:lnTo>
                <a:lnTo>
                  <a:pt x="357237" y="24898"/>
                </a:lnTo>
                <a:lnTo>
                  <a:pt x="360331" y="21387"/>
                </a:lnTo>
                <a:lnTo>
                  <a:pt x="365358" y="19632"/>
                </a:lnTo>
                <a:lnTo>
                  <a:pt x="384813" y="19632"/>
                </a:lnTo>
                <a:lnTo>
                  <a:pt x="390167" y="3569"/>
                </a:lnTo>
                <a:lnTo>
                  <a:pt x="388561" y="2855"/>
                </a:lnTo>
                <a:lnTo>
                  <a:pt x="386121" y="2082"/>
                </a:lnTo>
                <a:lnTo>
                  <a:pt x="379577" y="416"/>
                </a:lnTo>
                <a:lnTo>
                  <a:pt x="375353" y="0"/>
                </a:lnTo>
                <a:close/>
              </a:path>
              <a:path w="390525" h="194310">
                <a:moveTo>
                  <a:pt x="331625" y="54258"/>
                </a:moveTo>
                <a:lnTo>
                  <a:pt x="309494" y="54258"/>
                </a:lnTo>
                <a:lnTo>
                  <a:pt x="309494" y="72106"/>
                </a:lnTo>
                <a:lnTo>
                  <a:pt x="331625" y="72106"/>
                </a:lnTo>
                <a:lnTo>
                  <a:pt x="331625" y="54258"/>
                </a:lnTo>
                <a:close/>
              </a:path>
              <a:path w="390525" h="194310">
                <a:moveTo>
                  <a:pt x="383385" y="54258"/>
                </a:moveTo>
                <a:lnTo>
                  <a:pt x="352686" y="54258"/>
                </a:lnTo>
                <a:lnTo>
                  <a:pt x="352686" y="72106"/>
                </a:lnTo>
                <a:lnTo>
                  <a:pt x="383385" y="72106"/>
                </a:lnTo>
                <a:lnTo>
                  <a:pt x="383385" y="54258"/>
                </a:lnTo>
                <a:close/>
              </a:path>
              <a:path w="390525" h="194310">
                <a:moveTo>
                  <a:pt x="384813" y="19632"/>
                </a:moveTo>
                <a:lnTo>
                  <a:pt x="375353" y="19632"/>
                </a:lnTo>
                <a:lnTo>
                  <a:pt x="377792" y="19900"/>
                </a:lnTo>
                <a:lnTo>
                  <a:pt x="381540" y="20971"/>
                </a:lnTo>
                <a:lnTo>
                  <a:pt x="383028" y="21417"/>
                </a:lnTo>
                <a:lnTo>
                  <a:pt x="384099" y="21774"/>
                </a:lnTo>
                <a:lnTo>
                  <a:pt x="384813" y="196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4410411" y="5040033"/>
            <a:ext cx="1210310" cy="191770"/>
          </a:xfrm>
          <a:custGeom>
            <a:avLst/>
            <a:gdLst/>
            <a:ahLst/>
            <a:cxnLst/>
            <a:rect l="l" t="t" r="r" b="b"/>
            <a:pathLst>
              <a:path w="1210310" h="191770">
                <a:moveTo>
                  <a:pt x="19989" y="150637"/>
                </a:moveTo>
                <a:lnTo>
                  <a:pt x="0" y="155635"/>
                </a:lnTo>
                <a:lnTo>
                  <a:pt x="2459" y="163856"/>
                </a:lnTo>
                <a:lnTo>
                  <a:pt x="6179" y="171029"/>
                </a:lnTo>
                <a:lnTo>
                  <a:pt x="42082" y="190762"/>
                </a:lnTo>
                <a:lnTo>
                  <a:pt x="52116" y="191331"/>
                </a:lnTo>
                <a:lnTo>
                  <a:pt x="59858" y="190996"/>
                </a:lnTo>
                <a:lnTo>
                  <a:pt x="97848" y="172769"/>
                </a:lnTo>
                <a:lnTo>
                  <a:pt x="43132" y="172769"/>
                </a:lnTo>
                <a:lnTo>
                  <a:pt x="36142" y="170925"/>
                </a:lnTo>
                <a:lnTo>
                  <a:pt x="25493" y="163548"/>
                </a:lnTo>
                <a:lnTo>
                  <a:pt x="21893" y="158015"/>
                </a:lnTo>
                <a:lnTo>
                  <a:pt x="19989" y="150637"/>
                </a:lnTo>
                <a:close/>
              </a:path>
              <a:path w="1210310" h="191770">
                <a:moveTo>
                  <a:pt x="54615" y="49617"/>
                </a:moveTo>
                <a:lnTo>
                  <a:pt x="15200" y="62765"/>
                </a:lnTo>
                <a:lnTo>
                  <a:pt x="4283" y="98699"/>
                </a:lnTo>
                <a:lnTo>
                  <a:pt x="7198" y="106582"/>
                </a:lnTo>
                <a:lnTo>
                  <a:pt x="40693" y="126721"/>
                </a:lnTo>
                <a:lnTo>
                  <a:pt x="70440" y="133682"/>
                </a:lnTo>
                <a:lnTo>
                  <a:pt x="75556" y="136121"/>
                </a:lnTo>
                <a:lnTo>
                  <a:pt x="78888" y="139393"/>
                </a:lnTo>
                <a:lnTo>
                  <a:pt x="82220" y="142606"/>
                </a:lnTo>
                <a:lnTo>
                  <a:pt x="83886" y="146592"/>
                </a:lnTo>
                <a:lnTo>
                  <a:pt x="83886" y="157241"/>
                </a:lnTo>
                <a:lnTo>
                  <a:pt x="80970" y="162298"/>
                </a:lnTo>
                <a:lnTo>
                  <a:pt x="69369" y="170687"/>
                </a:lnTo>
                <a:lnTo>
                  <a:pt x="61575" y="172769"/>
                </a:lnTo>
                <a:lnTo>
                  <a:pt x="97848" y="172769"/>
                </a:lnTo>
                <a:lnTo>
                  <a:pt x="103399" y="165154"/>
                </a:lnTo>
                <a:lnTo>
                  <a:pt x="105660" y="158134"/>
                </a:lnTo>
                <a:lnTo>
                  <a:pt x="105660" y="140702"/>
                </a:lnTo>
                <a:lnTo>
                  <a:pt x="69250" y="113156"/>
                </a:lnTo>
                <a:lnTo>
                  <a:pt x="40812" y="106136"/>
                </a:lnTo>
                <a:lnTo>
                  <a:pt x="34863" y="103608"/>
                </a:lnTo>
                <a:lnTo>
                  <a:pt x="27248" y="97539"/>
                </a:lnTo>
                <a:lnTo>
                  <a:pt x="25344" y="93405"/>
                </a:lnTo>
                <a:lnTo>
                  <a:pt x="25446" y="82101"/>
                </a:lnTo>
                <a:lnTo>
                  <a:pt x="28110" y="77431"/>
                </a:lnTo>
                <a:lnTo>
                  <a:pt x="39236" y="69756"/>
                </a:lnTo>
                <a:lnTo>
                  <a:pt x="46226" y="67822"/>
                </a:lnTo>
                <a:lnTo>
                  <a:pt x="95673" y="67822"/>
                </a:lnTo>
                <a:lnTo>
                  <a:pt x="91984" y="63360"/>
                </a:lnTo>
                <a:lnTo>
                  <a:pt x="86563" y="58541"/>
                </a:lnTo>
                <a:lnTo>
                  <a:pt x="80216" y="54637"/>
                </a:lnTo>
                <a:lnTo>
                  <a:pt x="72775" y="51848"/>
                </a:lnTo>
                <a:lnTo>
                  <a:pt x="64242" y="50175"/>
                </a:lnTo>
                <a:lnTo>
                  <a:pt x="54615" y="49617"/>
                </a:lnTo>
                <a:close/>
              </a:path>
              <a:path w="1210310" h="191770">
                <a:moveTo>
                  <a:pt x="95673" y="67822"/>
                </a:moveTo>
                <a:lnTo>
                  <a:pt x="60743" y="67822"/>
                </a:lnTo>
                <a:lnTo>
                  <a:pt x="65770" y="68804"/>
                </a:lnTo>
                <a:lnTo>
                  <a:pt x="73623" y="72731"/>
                </a:lnTo>
                <a:lnTo>
                  <a:pt x="76717" y="75229"/>
                </a:lnTo>
                <a:lnTo>
                  <a:pt x="78977" y="78263"/>
                </a:lnTo>
                <a:lnTo>
                  <a:pt x="81298" y="81238"/>
                </a:lnTo>
                <a:lnTo>
                  <a:pt x="83053" y="84302"/>
                </a:lnTo>
                <a:lnTo>
                  <a:pt x="84243" y="87455"/>
                </a:lnTo>
                <a:lnTo>
                  <a:pt x="103162" y="82101"/>
                </a:lnTo>
                <a:lnTo>
                  <a:pt x="100284" y="75140"/>
                </a:lnTo>
                <a:lnTo>
                  <a:pt x="96558" y="68893"/>
                </a:lnTo>
                <a:lnTo>
                  <a:pt x="95673" y="67822"/>
                </a:lnTo>
                <a:close/>
              </a:path>
              <a:path w="1210310" h="191770">
                <a:moveTo>
                  <a:pt x="188580" y="5711"/>
                </a:moveTo>
                <a:lnTo>
                  <a:pt x="167519" y="5711"/>
                </a:lnTo>
                <a:lnTo>
                  <a:pt x="167519" y="188475"/>
                </a:lnTo>
                <a:lnTo>
                  <a:pt x="188580" y="188475"/>
                </a:lnTo>
                <a:lnTo>
                  <a:pt x="188580" y="98045"/>
                </a:lnTo>
                <a:lnTo>
                  <a:pt x="190127" y="91263"/>
                </a:lnTo>
                <a:lnTo>
                  <a:pt x="193220" y="85670"/>
                </a:lnTo>
                <a:lnTo>
                  <a:pt x="196374" y="80078"/>
                </a:lnTo>
                <a:lnTo>
                  <a:pt x="200657" y="75824"/>
                </a:lnTo>
                <a:lnTo>
                  <a:pt x="206239" y="72820"/>
                </a:lnTo>
                <a:lnTo>
                  <a:pt x="188580" y="72820"/>
                </a:lnTo>
                <a:lnTo>
                  <a:pt x="188580" y="5711"/>
                </a:lnTo>
                <a:close/>
              </a:path>
              <a:path w="1210310" h="191770">
                <a:moveTo>
                  <a:pt x="269685" y="68536"/>
                </a:moveTo>
                <a:lnTo>
                  <a:pt x="234568" y="68536"/>
                </a:lnTo>
                <a:lnTo>
                  <a:pt x="242332" y="71541"/>
                </a:lnTo>
                <a:lnTo>
                  <a:pt x="247925" y="77549"/>
                </a:lnTo>
                <a:lnTo>
                  <a:pt x="256403" y="188475"/>
                </a:lnTo>
                <a:lnTo>
                  <a:pt x="277463" y="188475"/>
                </a:lnTo>
                <a:lnTo>
                  <a:pt x="277463" y="101377"/>
                </a:lnTo>
                <a:lnTo>
                  <a:pt x="277095" y="92932"/>
                </a:lnTo>
                <a:lnTo>
                  <a:pt x="275991" y="85269"/>
                </a:lnTo>
                <a:lnTo>
                  <a:pt x="274150" y="78386"/>
                </a:lnTo>
                <a:lnTo>
                  <a:pt x="271574" y="72284"/>
                </a:lnTo>
                <a:lnTo>
                  <a:pt x="269685" y="68536"/>
                </a:lnTo>
                <a:close/>
              </a:path>
              <a:path w="1210310" h="191770">
                <a:moveTo>
                  <a:pt x="240042" y="49617"/>
                </a:moveTo>
                <a:lnTo>
                  <a:pt x="230701" y="49617"/>
                </a:lnTo>
                <a:lnTo>
                  <a:pt x="223027" y="50013"/>
                </a:lnTo>
                <a:lnTo>
                  <a:pt x="190365" y="72820"/>
                </a:lnTo>
                <a:lnTo>
                  <a:pt x="206239" y="72820"/>
                </a:lnTo>
                <a:lnTo>
                  <a:pt x="211544" y="69994"/>
                </a:lnTo>
                <a:lnTo>
                  <a:pt x="217732" y="68536"/>
                </a:lnTo>
                <a:lnTo>
                  <a:pt x="269685" y="68536"/>
                </a:lnTo>
                <a:lnTo>
                  <a:pt x="267706" y="64610"/>
                </a:lnTo>
                <a:lnTo>
                  <a:pt x="262263" y="58928"/>
                </a:lnTo>
                <a:lnTo>
                  <a:pt x="248222" y="51491"/>
                </a:lnTo>
                <a:lnTo>
                  <a:pt x="240042" y="49617"/>
                </a:lnTo>
                <a:close/>
              </a:path>
              <a:path w="1210310" h="191770">
                <a:moveTo>
                  <a:pt x="401835" y="49617"/>
                </a:moveTo>
                <a:lnTo>
                  <a:pt x="362681" y="63316"/>
                </a:lnTo>
                <a:lnTo>
                  <a:pt x="341665" y="100596"/>
                </a:lnTo>
                <a:lnTo>
                  <a:pt x="339724" y="120653"/>
                </a:lnTo>
                <a:lnTo>
                  <a:pt x="340209" y="130938"/>
                </a:lnTo>
                <a:lnTo>
                  <a:pt x="356858" y="171899"/>
                </a:lnTo>
                <a:lnTo>
                  <a:pt x="392839" y="190779"/>
                </a:lnTo>
                <a:lnTo>
                  <a:pt x="401835" y="191331"/>
                </a:lnTo>
                <a:lnTo>
                  <a:pt x="410826" y="190779"/>
                </a:lnTo>
                <a:lnTo>
                  <a:pt x="446246" y="172412"/>
                </a:lnTo>
                <a:lnTo>
                  <a:pt x="392435" y="172412"/>
                </a:lnTo>
                <a:lnTo>
                  <a:pt x="384701" y="170003"/>
                </a:lnTo>
                <a:lnTo>
                  <a:pt x="361878" y="133905"/>
                </a:lnTo>
                <a:lnTo>
                  <a:pt x="360785" y="120653"/>
                </a:lnTo>
                <a:lnTo>
                  <a:pt x="361058" y="113898"/>
                </a:lnTo>
                <a:lnTo>
                  <a:pt x="384701" y="70975"/>
                </a:lnTo>
                <a:lnTo>
                  <a:pt x="392435" y="68536"/>
                </a:lnTo>
                <a:lnTo>
                  <a:pt x="446225" y="68536"/>
                </a:lnTo>
                <a:lnTo>
                  <a:pt x="440934" y="63316"/>
                </a:lnTo>
                <a:lnTo>
                  <a:pt x="434319" y="58452"/>
                </a:lnTo>
                <a:lnTo>
                  <a:pt x="427068" y="54587"/>
                </a:lnTo>
                <a:lnTo>
                  <a:pt x="419237" y="51826"/>
                </a:lnTo>
                <a:lnTo>
                  <a:pt x="410826" y="50169"/>
                </a:lnTo>
                <a:lnTo>
                  <a:pt x="401835" y="49617"/>
                </a:lnTo>
                <a:close/>
              </a:path>
              <a:path w="1210310" h="191770">
                <a:moveTo>
                  <a:pt x="446225" y="68536"/>
                </a:moveTo>
                <a:lnTo>
                  <a:pt x="411235" y="68536"/>
                </a:lnTo>
                <a:lnTo>
                  <a:pt x="418969" y="70975"/>
                </a:lnTo>
                <a:lnTo>
                  <a:pt x="431106" y="80732"/>
                </a:lnTo>
                <a:lnTo>
                  <a:pt x="442886" y="120653"/>
                </a:lnTo>
                <a:lnTo>
                  <a:pt x="442613" y="127401"/>
                </a:lnTo>
                <a:lnTo>
                  <a:pt x="418969" y="170003"/>
                </a:lnTo>
                <a:lnTo>
                  <a:pt x="411235" y="172412"/>
                </a:lnTo>
                <a:lnTo>
                  <a:pt x="446246" y="172412"/>
                </a:lnTo>
                <a:lnTo>
                  <a:pt x="463456" y="130938"/>
                </a:lnTo>
                <a:lnTo>
                  <a:pt x="463947" y="120653"/>
                </a:lnTo>
                <a:lnTo>
                  <a:pt x="463456" y="110284"/>
                </a:lnTo>
                <a:lnTo>
                  <a:pt x="446768" y="69072"/>
                </a:lnTo>
                <a:lnTo>
                  <a:pt x="446225" y="68536"/>
                </a:lnTo>
                <a:close/>
              </a:path>
              <a:path w="1210310" h="191770">
                <a:moveTo>
                  <a:pt x="546598" y="51402"/>
                </a:moveTo>
                <a:lnTo>
                  <a:pt x="526252" y="51402"/>
                </a:lnTo>
                <a:lnTo>
                  <a:pt x="526252" y="188475"/>
                </a:lnTo>
                <a:lnTo>
                  <a:pt x="547312" y="188475"/>
                </a:lnTo>
                <a:lnTo>
                  <a:pt x="547312" y="95546"/>
                </a:lnTo>
                <a:lnTo>
                  <a:pt x="548800" y="90043"/>
                </a:lnTo>
                <a:lnTo>
                  <a:pt x="554809" y="80346"/>
                </a:lnTo>
                <a:lnTo>
                  <a:pt x="558914" y="76538"/>
                </a:lnTo>
                <a:lnTo>
                  <a:pt x="567254" y="72106"/>
                </a:lnTo>
                <a:lnTo>
                  <a:pt x="546598" y="72106"/>
                </a:lnTo>
                <a:lnTo>
                  <a:pt x="546598" y="51402"/>
                </a:lnTo>
                <a:close/>
              </a:path>
              <a:path w="1210310" h="191770">
                <a:moveTo>
                  <a:pt x="585269" y="49260"/>
                </a:moveTo>
                <a:lnTo>
                  <a:pt x="575512" y="49260"/>
                </a:lnTo>
                <a:lnTo>
                  <a:pt x="568135" y="51372"/>
                </a:lnTo>
                <a:lnTo>
                  <a:pt x="555047" y="59820"/>
                </a:lnTo>
                <a:lnTo>
                  <a:pt x="550525" y="65324"/>
                </a:lnTo>
                <a:lnTo>
                  <a:pt x="548026" y="72106"/>
                </a:lnTo>
                <a:lnTo>
                  <a:pt x="567254" y="72106"/>
                </a:lnTo>
                <a:lnTo>
                  <a:pt x="569325" y="71005"/>
                </a:lnTo>
                <a:lnTo>
                  <a:pt x="575274" y="69607"/>
                </a:lnTo>
                <a:lnTo>
                  <a:pt x="594788" y="69607"/>
                </a:lnTo>
                <a:lnTo>
                  <a:pt x="594788" y="49617"/>
                </a:lnTo>
                <a:lnTo>
                  <a:pt x="593598" y="49498"/>
                </a:lnTo>
                <a:lnTo>
                  <a:pt x="591843" y="49409"/>
                </a:lnTo>
                <a:lnTo>
                  <a:pt x="585269" y="49260"/>
                </a:lnTo>
                <a:close/>
              </a:path>
              <a:path w="1210310" h="191770">
                <a:moveTo>
                  <a:pt x="594788" y="69607"/>
                </a:moveTo>
                <a:lnTo>
                  <a:pt x="584734" y="69607"/>
                </a:lnTo>
                <a:lnTo>
                  <a:pt x="587381" y="69815"/>
                </a:lnTo>
                <a:lnTo>
                  <a:pt x="589880" y="70232"/>
                </a:lnTo>
                <a:lnTo>
                  <a:pt x="592438" y="70589"/>
                </a:lnTo>
                <a:lnTo>
                  <a:pt x="594074" y="70856"/>
                </a:lnTo>
                <a:lnTo>
                  <a:pt x="594788" y="71035"/>
                </a:lnTo>
                <a:lnTo>
                  <a:pt x="594788" y="69607"/>
                </a:lnTo>
                <a:close/>
              </a:path>
              <a:path w="1210310" h="191770">
                <a:moveTo>
                  <a:pt x="688841" y="18562"/>
                </a:moveTo>
                <a:lnTo>
                  <a:pt x="667780" y="18562"/>
                </a:lnTo>
                <a:lnTo>
                  <a:pt x="667780" y="162893"/>
                </a:lnTo>
                <a:lnTo>
                  <a:pt x="698955" y="190260"/>
                </a:lnTo>
                <a:lnTo>
                  <a:pt x="708831" y="190260"/>
                </a:lnTo>
                <a:lnTo>
                  <a:pt x="712073" y="189963"/>
                </a:lnTo>
                <a:lnTo>
                  <a:pt x="714631" y="189368"/>
                </a:lnTo>
                <a:lnTo>
                  <a:pt x="717189" y="188832"/>
                </a:lnTo>
                <a:lnTo>
                  <a:pt x="719182" y="188297"/>
                </a:lnTo>
                <a:lnTo>
                  <a:pt x="720610" y="187762"/>
                </a:lnTo>
                <a:lnTo>
                  <a:pt x="716569" y="169913"/>
                </a:lnTo>
                <a:lnTo>
                  <a:pt x="703952" y="169913"/>
                </a:lnTo>
                <a:lnTo>
                  <a:pt x="701007" y="169437"/>
                </a:lnTo>
                <a:lnTo>
                  <a:pt x="688841" y="155159"/>
                </a:lnTo>
                <a:lnTo>
                  <a:pt x="688841" y="18562"/>
                </a:lnTo>
                <a:close/>
              </a:path>
              <a:path w="1210310" h="191770">
                <a:moveTo>
                  <a:pt x="716327" y="168843"/>
                </a:moveTo>
                <a:lnTo>
                  <a:pt x="712757" y="169556"/>
                </a:lnTo>
                <a:lnTo>
                  <a:pt x="711270" y="169794"/>
                </a:lnTo>
                <a:lnTo>
                  <a:pt x="709366" y="169913"/>
                </a:lnTo>
                <a:lnTo>
                  <a:pt x="716569" y="169913"/>
                </a:lnTo>
                <a:lnTo>
                  <a:pt x="716327" y="168843"/>
                </a:lnTo>
                <a:close/>
              </a:path>
              <a:path w="1210310" h="191770">
                <a:moveTo>
                  <a:pt x="667780" y="51402"/>
                </a:moveTo>
                <a:lnTo>
                  <a:pt x="647076" y="51402"/>
                </a:lnTo>
                <a:lnTo>
                  <a:pt x="647076" y="69250"/>
                </a:lnTo>
                <a:lnTo>
                  <a:pt x="667780" y="69250"/>
                </a:lnTo>
                <a:lnTo>
                  <a:pt x="667780" y="51402"/>
                </a:lnTo>
                <a:close/>
              </a:path>
              <a:path w="1210310" h="191770">
                <a:moveTo>
                  <a:pt x="718112" y="51402"/>
                </a:moveTo>
                <a:lnTo>
                  <a:pt x="688841" y="51402"/>
                </a:lnTo>
                <a:lnTo>
                  <a:pt x="688841" y="69250"/>
                </a:lnTo>
                <a:lnTo>
                  <a:pt x="718112" y="69250"/>
                </a:lnTo>
                <a:lnTo>
                  <a:pt x="718112" y="51402"/>
                </a:lnTo>
                <a:close/>
              </a:path>
              <a:path w="1210310" h="191770">
                <a:moveTo>
                  <a:pt x="901843" y="51402"/>
                </a:moveTo>
                <a:lnTo>
                  <a:pt x="880783" y="51402"/>
                </a:lnTo>
                <a:lnTo>
                  <a:pt x="880783" y="188475"/>
                </a:lnTo>
                <a:lnTo>
                  <a:pt x="901843" y="188475"/>
                </a:lnTo>
                <a:lnTo>
                  <a:pt x="901843" y="51402"/>
                </a:lnTo>
                <a:close/>
              </a:path>
              <a:path w="1210310" h="191770">
                <a:moveTo>
                  <a:pt x="895597" y="0"/>
                </a:moveTo>
                <a:lnTo>
                  <a:pt x="887386" y="0"/>
                </a:lnTo>
                <a:lnTo>
                  <a:pt x="883847" y="1398"/>
                </a:lnTo>
                <a:lnTo>
                  <a:pt x="880872" y="4194"/>
                </a:lnTo>
                <a:lnTo>
                  <a:pt x="877957" y="6990"/>
                </a:lnTo>
                <a:lnTo>
                  <a:pt x="876499" y="10351"/>
                </a:lnTo>
                <a:lnTo>
                  <a:pt x="876499" y="18205"/>
                </a:lnTo>
                <a:lnTo>
                  <a:pt x="877957" y="21566"/>
                </a:lnTo>
                <a:lnTo>
                  <a:pt x="880872" y="24362"/>
                </a:lnTo>
                <a:lnTo>
                  <a:pt x="883847" y="27158"/>
                </a:lnTo>
                <a:lnTo>
                  <a:pt x="887386" y="28556"/>
                </a:lnTo>
                <a:lnTo>
                  <a:pt x="895597" y="28556"/>
                </a:lnTo>
                <a:lnTo>
                  <a:pt x="899107" y="27158"/>
                </a:lnTo>
                <a:lnTo>
                  <a:pt x="902022" y="24362"/>
                </a:lnTo>
                <a:lnTo>
                  <a:pt x="904997" y="21566"/>
                </a:lnTo>
                <a:lnTo>
                  <a:pt x="906484" y="18205"/>
                </a:lnTo>
                <a:lnTo>
                  <a:pt x="906484" y="10351"/>
                </a:lnTo>
                <a:lnTo>
                  <a:pt x="904997" y="6990"/>
                </a:lnTo>
                <a:lnTo>
                  <a:pt x="902022" y="4194"/>
                </a:lnTo>
                <a:lnTo>
                  <a:pt x="899107" y="1398"/>
                </a:lnTo>
                <a:lnTo>
                  <a:pt x="895597" y="0"/>
                </a:lnTo>
                <a:close/>
              </a:path>
              <a:path w="1210310" h="191770">
                <a:moveTo>
                  <a:pt x="990921" y="51402"/>
                </a:moveTo>
                <a:lnTo>
                  <a:pt x="970574" y="51402"/>
                </a:lnTo>
                <a:lnTo>
                  <a:pt x="970574" y="188475"/>
                </a:lnTo>
                <a:lnTo>
                  <a:pt x="991635" y="188475"/>
                </a:lnTo>
                <a:lnTo>
                  <a:pt x="991635" y="98045"/>
                </a:lnTo>
                <a:lnTo>
                  <a:pt x="993152" y="91263"/>
                </a:lnTo>
                <a:lnTo>
                  <a:pt x="999220" y="80078"/>
                </a:lnTo>
                <a:lnTo>
                  <a:pt x="1003355" y="75824"/>
                </a:lnTo>
                <a:lnTo>
                  <a:pt x="1008752" y="72820"/>
                </a:lnTo>
                <a:lnTo>
                  <a:pt x="990921" y="72820"/>
                </a:lnTo>
                <a:lnTo>
                  <a:pt x="990921" y="51402"/>
                </a:lnTo>
                <a:close/>
              </a:path>
              <a:path w="1210310" h="191770">
                <a:moveTo>
                  <a:pt x="1071311" y="68536"/>
                </a:moveTo>
                <a:lnTo>
                  <a:pt x="1036374" y="68536"/>
                </a:lnTo>
                <a:lnTo>
                  <a:pt x="1044049" y="71570"/>
                </a:lnTo>
                <a:lnTo>
                  <a:pt x="1049641" y="77639"/>
                </a:lnTo>
                <a:lnTo>
                  <a:pt x="1058030" y="188475"/>
                </a:lnTo>
                <a:lnTo>
                  <a:pt x="1079090" y="188475"/>
                </a:lnTo>
                <a:lnTo>
                  <a:pt x="1079090" y="101377"/>
                </a:lnTo>
                <a:lnTo>
                  <a:pt x="1078728" y="93010"/>
                </a:lnTo>
                <a:lnTo>
                  <a:pt x="1077640" y="85403"/>
                </a:lnTo>
                <a:lnTo>
                  <a:pt x="1075827" y="78553"/>
                </a:lnTo>
                <a:lnTo>
                  <a:pt x="1073290" y="72463"/>
                </a:lnTo>
                <a:lnTo>
                  <a:pt x="1071311" y="68536"/>
                </a:lnTo>
                <a:close/>
              </a:path>
              <a:path w="1210310" h="191770">
                <a:moveTo>
                  <a:pt x="1041966" y="49617"/>
                </a:moveTo>
                <a:lnTo>
                  <a:pt x="1032685" y="49617"/>
                </a:lnTo>
                <a:lnTo>
                  <a:pt x="1025278" y="50019"/>
                </a:lnTo>
                <a:lnTo>
                  <a:pt x="992705" y="72820"/>
                </a:lnTo>
                <a:lnTo>
                  <a:pt x="1008752" y="72820"/>
                </a:lnTo>
                <a:lnTo>
                  <a:pt x="1013885" y="69994"/>
                </a:lnTo>
                <a:lnTo>
                  <a:pt x="1019894" y="68536"/>
                </a:lnTo>
                <a:lnTo>
                  <a:pt x="1071311" y="68536"/>
                </a:lnTo>
                <a:lnTo>
                  <a:pt x="1069423" y="64788"/>
                </a:lnTo>
                <a:lnTo>
                  <a:pt x="1064009" y="59077"/>
                </a:lnTo>
                <a:lnTo>
                  <a:pt x="1050087" y="51521"/>
                </a:lnTo>
                <a:lnTo>
                  <a:pt x="1041966" y="49617"/>
                </a:lnTo>
                <a:close/>
              </a:path>
              <a:path w="1210310" h="191770">
                <a:moveTo>
                  <a:pt x="1178073" y="18562"/>
                </a:moveTo>
                <a:lnTo>
                  <a:pt x="1157012" y="18562"/>
                </a:lnTo>
                <a:lnTo>
                  <a:pt x="1157012" y="162893"/>
                </a:lnTo>
                <a:lnTo>
                  <a:pt x="1188187" y="190260"/>
                </a:lnTo>
                <a:lnTo>
                  <a:pt x="1198063" y="190260"/>
                </a:lnTo>
                <a:lnTo>
                  <a:pt x="1201305" y="189963"/>
                </a:lnTo>
                <a:lnTo>
                  <a:pt x="1203864" y="189368"/>
                </a:lnTo>
                <a:lnTo>
                  <a:pt x="1206422" y="188832"/>
                </a:lnTo>
                <a:lnTo>
                  <a:pt x="1208415" y="188297"/>
                </a:lnTo>
                <a:lnTo>
                  <a:pt x="1209843" y="187762"/>
                </a:lnTo>
                <a:lnTo>
                  <a:pt x="1205802" y="169913"/>
                </a:lnTo>
                <a:lnTo>
                  <a:pt x="1193185" y="169913"/>
                </a:lnTo>
                <a:lnTo>
                  <a:pt x="1190240" y="169437"/>
                </a:lnTo>
                <a:lnTo>
                  <a:pt x="1178073" y="155159"/>
                </a:lnTo>
                <a:lnTo>
                  <a:pt x="1178073" y="18562"/>
                </a:lnTo>
                <a:close/>
              </a:path>
              <a:path w="1210310" h="191770">
                <a:moveTo>
                  <a:pt x="1205559" y="168843"/>
                </a:moveTo>
                <a:lnTo>
                  <a:pt x="1201990" y="169556"/>
                </a:lnTo>
                <a:lnTo>
                  <a:pt x="1200502" y="169794"/>
                </a:lnTo>
                <a:lnTo>
                  <a:pt x="1198599" y="169913"/>
                </a:lnTo>
                <a:lnTo>
                  <a:pt x="1205802" y="169913"/>
                </a:lnTo>
                <a:lnTo>
                  <a:pt x="1205559" y="168843"/>
                </a:lnTo>
                <a:close/>
              </a:path>
              <a:path w="1210310" h="191770">
                <a:moveTo>
                  <a:pt x="1157012" y="51402"/>
                </a:moveTo>
                <a:lnTo>
                  <a:pt x="1136309" y="51402"/>
                </a:lnTo>
                <a:lnTo>
                  <a:pt x="1136309" y="69250"/>
                </a:lnTo>
                <a:lnTo>
                  <a:pt x="1157012" y="69250"/>
                </a:lnTo>
                <a:lnTo>
                  <a:pt x="1157012" y="51402"/>
                </a:lnTo>
                <a:close/>
              </a:path>
              <a:path w="1210310" h="191770">
                <a:moveTo>
                  <a:pt x="1207344" y="51402"/>
                </a:moveTo>
                <a:lnTo>
                  <a:pt x="1178073" y="51402"/>
                </a:lnTo>
                <a:lnTo>
                  <a:pt x="1178073" y="69250"/>
                </a:lnTo>
                <a:lnTo>
                  <a:pt x="1207344" y="69250"/>
                </a:lnTo>
                <a:lnTo>
                  <a:pt x="1207344" y="514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7565666" y="5043246"/>
            <a:ext cx="1120140" cy="236854"/>
          </a:xfrm>
          <a:custGeom>
            <a:avLst/>
            <a:gdLst/>
            <a:ahLst/>
            <a:cxnLst/>
            <a:rect l="l" t="t" r="r" b="b"/>
            <a:pathLst>
              <a:path w="1120140" h="236854">
                <a:moveTo>
                  <a:pt x="100859" y="19275"/>
                </a:moveTo>
                <a:lnTo>
                  <a:pt x="63003" y="19275"/>
                </a:lnTo>
                <a:lnTo>
                  <a:pt x="68953" y="20555"/>
                </a:lnTo>
                <a:lnTo>
                  <a:pt x="79577" y="25701"/>
                </a:lnTo>
                <a:lnTo>
                  <a:pt x="83707" y="29300"/>
                </a:lnTo>
                <a:lnTo>
                  <a:pt x="86741" y="34000"/>
                </a:lnTo>
                <a:lnTo>
                  <a:pt x="89835" y="38700"/>
                </a:lnTo>
                <a:lnTo>
                  <a:pt x="91382" y="44263"/>
                </a:lnTo>
                <a:lnTo>
                  <a:pt x="91382" y="56281"/>
                </a:lnTo>
                <a:lnTo>
                  <a:pt x="90251" y="61635"/>
                </a:lnTo>
                <a:lnTo>
                  <a:pt x="87991" y="66751"/>
                </a:lnTo>
                <a:lnTo>
                  <a:pt x="85789" y="71808"/>
                </a:lnTo>
                <a:lnTo>
                  <a:pt x="60326" y="103162"/>
                </a:lnTo>
                <a:lnTo>
                  <a:pt x="0" y="169199"/>
                </a:lnTo>
                <a:lnTo>
                  <a:pt x="0" y="185263"/>
                </a:lnTo>
                <a:lnTo>
                  <a:pt x="115298" y="185263"/>
                </a:lnTo>
                <a:lnTo>
                  <a:pt x="115298" y="165630"/>
                </a:lnTo>
                <a:lnTo>
                  <a:pt x="30341" y="165630"/>
                </a:lnTo>
                <a:lnTo>
                  <a:pt x="30341" y="164202"/>
                </a:lnTo>
                <a:lnTo>
                  <a:pt x="71392" y="120296"/>
                </a:lnTo>
                <a:lnTo>
                  <a:pt x="101882" y="83886"/>
                </a:lnTo>
                <a:lnTo>
                  <a:pt x="108427" y="70410"/>
                </a:lnTo>
                <a:lnTo>
                  <a:pt x="110866" y="63985"/>
                </a:lnTo>
                <a:lnTo>
                  <a:pt x="112086" y="57411"/>
                </a:lnTo>
                <a:lnTo>
                  <a:pt x="112086" y="50688"/>
                </a:lnTo>
                <a:lnTo>
                  <a:pt x="101176" y="19616"/>
                </a:lnTo>
                <a:lnTo>
                  <a:pt x="100859" y="19275"/>
                </a:lnTo>
                <a:close/>
              </a:path>
              <a:path w="1120140" h="236854">
                <a:moveTo>
                  <a:pt x="57113" y="0"/>
                </a:moveTo>
                <a:lnTo>
                  <a:pt x="16866" y="14903"/>
                </a:lnTo>
                <a:lnTo>
                  <a:pt x="713" y="53901"/>
                </a:lnTo>
                <a:lnTo>
                  <a:pt x="21774" y="53901"/>
                </a:lnTo>
                <a:lnTo>
                  <a:pt x="21774" y="46940"/>
                </a:lnTo>
                <a:lnTo>
                  <a:pt x="23172" y="40872"/>
                </a:lnTo>
                <a:lnTo>
                  <a:pt x="49379" y="19275"/>
                </a:lnTo>
                <a:lnTo>
                  <a:pt x="100859" y="19275"/>
                </a:lnTo>
                <a:lnTo>
                  <a:pt x="96647" y="14746"/>
                </a:lnTo>
                <a:lnTo>
                  <a:pt x="64916" y="423"/>
                </a:lnTo>
                <a:lnTo>
                  <a:pt x="57113" y="0"/>
                </a:lnTo>
                <a:close/>
              </a:path>
              <a:path w="1120140" h="236854">
                <a:moveTo>
                  <a:pt x="269381" y="48189"/>
                </a:moveTo>
                <a:lnTo>
                  <a:pt x="248320" y="48189"/>
                </a:lnTo>
                <a:lnTo>
                  <a:pt x="248427" y="137787"/>
                </a:lnTo>
                <a:lnTo>
                  <a:pt x="263075" y="177618"/>
                </a:lnTo>
                <a:lnTo>
                  <a:pt x="284016" y="187048"/>
                </a:lnTo>
                <a:lnTo>
                  <a:pt x="292583" y="187048"/>
                </a:lnTo>
                <a:lnTo>
                  <a:pt x="330064" y="169021"/>
                </a:lnTo>
                <a:lnTo>
                  <a:pt x="331135" y="166701"/>
                </a:lnTo>
                <a:lnTo>
                  <a:pt x="290620" y="166701"/>
                </a:lnTo>
                <a:lnTo>
                  <a:pt x="283421" y="163726"/>
                </a:lnTo>
                <a:lnTo>
                  <a:pt x="277769" y="157777"/>
                </a:lnTo>
                <a:lnTo>
                  <a:pt x="272177" y="151827"/>
                </a:lnTo>
                <a:lnTo>
                  <a:pt x="269381" y="143855"/>
                </a:lnTo>
                <a:lnTo>
                  <a:pt x="269381" y="48189"/>
                </a:lnTo>
                <a:close/>
              </a:path>
              <a:path w="1120140" h="236854">
                <a:moveTo>
                  <a:pt x="355766" y="162060"/>
                </a:moveTo>
                <a:lnTo>
                  <a:pt x="334705" y="162060"/>
                </a:lnTo>
                <a:lnTo>
                  <a:pt x="334705" y="185263"/>
                </a:lnTo>
                <a:lnTo>
                  <a:pt x="355766" y="185263"/>
                </a:lnTo>
                <a:lnTo>
                  <a:pt x="355766" y="162060"/>
                </a:lnTo>
                <a:close/>
              </a:path>
              <a:path w="1120140" h="236854">
                <a:moveTo>
                  <a:pt x="355766" y="48189"/>
                </a:moveTo>
                <a:lnTo>
                  <a:pt x="334705" y="48189"/>
                </a:lnTo>
                <a:lnTo>
                  <a:pt x="334705" y="137787"/>
                </a:lnTo>
                <a:lnTo>
                  <a:pt x="332831" y="144837"/>
                </a:lnTo>
                <a:lnTo>
                  <a:pt x="329083" y="150370"/>
                </a:lnTo>
                <a:lnTo>
                  <a:pt x="325394" y="155903"/>
                </a:lnTo>
                <a:lnTo>
                  <a:pt x="320813" y="160008"/>
                </a:lnTo>
                <a:lnTo>
                  <a:pt x="309926" y="165362"/>
                </a:lnTo>
                <a:lnTo>
                  <a:pt x="304601" y="166701"/>
                </a:lnTo>
                <a:lnTo>
                  <a:pt x="331135" y="166701"/>
                </a:lnTo>
                <a:lnTo>
                  <a:pt x="333277" y="162060"/>
                </a:lnTo>
                <a:lnTo>
                  <a:pt x="355766" y="162060"/>
                </a:lnTo>
                <a:lnTo>
                  <a:pt x="355766" y="48189"/>
                </a:lnTo>
                <a:close/>
              </a:path>
              <a:path w="1120140" h="236854">
                <a:moveTo>
                  <a:pt x="420826" y="147425"/>
                </a:moveTo>
                <a:lnTo>
                  <a:pt x="400837" y="152422"/>
                </a:lnTo>
                <a:lnTo>
                  <a:pt x="403296" y="160644"/>
                </a:lnTo>
                <a:lnTo>
                  <a:pt x="407016" y="167816"/>
                </a:lnTo>
                <a:lnTo>
                  <a:pt x="442919" y="187550"/>
                </a:lnTo>
                <a:lnTo>
                  <a:pt x="452953" y="188118"/>
                </a:lnTo>
                <a:lnTo>
                  <a:pt x="460695" y="187784"/>
                </a:lnTo>
                <a:lnTo>
                  <a:pt x="498685" y="169556"/>
                </a:lnTo>
                <a:lnTo>
                  <a:pt x="443969" y="169556"/>
                </a:lnTo>
                <a:lnTo>
                  <a:pt x="436979" y="167712"/>
                </a:lnTo>
                <a:lnTo>
                  <a:pt x="426330" y="160335"/>
                </a:lnTo>
                <a:lnTo>
                  <a:pt x="422730" y="154802"/>
                </a:lnTo>
                <a:lnTo>
                  <a:pt x="420826" y="147425"/>
                </a:lnTo>
                <a:close/>
              </a:path>
              <a:path w="1120140" h="236854">
                <a:moveTo>
                  <a:pt x="455452" y="46405"/>
                </a:moveTo>
                <a:lnTo>
                  <a:pt x="416037" y="59553"/>
                </a:lnTo>
                <a:lnTo>
                  <a:pt x="405120" y="95487"/>
                </a:lnTo>
                <a:lnTo>
                  <a:pt x="408035" y="103370"/>
                </a:lnTo>
                <a:lnTo>
                  <a:pt x="441530" y="123508"/>
                </a:lnTo>
                <a:lnTo>
                  <a:pt x="471277" y="130469"/>
                </a:lnTo>
                <a:lnTo>
                  <a:pt x="476394" y="132908"/>
                </a:lnTo>
                <a:lnTo>
                  <a:pt x="479725" y="136181"/>
                </a:lnTo>
                <a:lnTo>
                  <a:pt x="483057" y="139393"/>
                </a:lnTo>
                <a:lnTo>
                  <a:pt x="484723" y="143379"/>
                </a:lnTo>
                <a:lnTo>
                  <a:pt x="484723" y="154029"/>
                </a:lnTo>
                <a:lnTo>
                  <a:pt x="481807" y="159086"/>
                </a:lnTo>
                <a:lnTo>
                  <a:pt x="470206" y="167474"/>
                </a:lnTo>
                <a:lnTo>
                  <a:pt x="462413" y="169556"/>
                </a:lnTo>
                <a:lnTo>
                  <a:pt x="498685" y="169556"/>
                </a:lnTo>
                <a:lnTo>
                  <a:pt x="504237" y="161941"/>
                </a:lnTo>
                <a:lnTo>
                  <a:pt x="506497" y="154921"/>
                </a:lnTo>
                <a:lnTo>
                  <a:pt x="506497" y="137489"/>
                </a:lnTo>
                <a:lnTo>
                  <a:pt x="470087" y="109944"/>
                </a:lnTo>
                <a:lnTo>
                  <a:pt x="441649" y="102924"/>
                </a:lnTo>
                <a:lnTo>
                  <a:pt x="435700" y="100395"/>
                </a:lnTo>
                <a:lnTo>
                  <a:pt x="428085" y="94327"/>
                </a:lnTo>
                <a:lnTo>
                  <a:pt x="426181" y="90192"/>
                </a:lnTo>
                <a:lnTo>
                  <a:pt x="426283" y="78888"/>
                </a:lnTo>
                <a:lnTo>
                  <a:pt x="428947" y="74218"/>
                </a:lnTo>
                <a:lnTo>
                  <a:pt x="440073" y="66543"/>
                </a:lnTo>
                <a:lnTo>
                  <a:pt x="447063" y="64610"/>
                </a:lnTo>
                <a:lnTo>
                  <a:pt x="496510" y="64610"/>
                </a:lnTo>
                <a:lnTo>
                  <a:pt x="492821" y="60148"/>
                </a:lnTo>
                <a:lnTo>
                  <a:pt x="487400" y="55329"/>
                </a:lnTo>
                <a:lnTo>
                  <a:pt x="481053" y="51424"/>
                </a:lnTo>
                <a:lnTo>
                  <a:pt x="473612" y="48636"/>
                </a:lnTo>
                <a:lnTo>
                  <a:pt x="465079" y="46962"/>
                </a:lnTo>
                <a:lnTo>
                  <a:pt x="455452" y="46405"/>
                </a:lnTo>
                <a:close/>
              </a:path>
              <a:path w="1120140" h="236854">
                <a:moveTo>
                  <a:pt x="496510" y="64610"/>
                </a:moveTo>
                <a:lnTo>
                  <a:pt x="461580" y="64610"/>
                </a:lnTo>
                <a:lnTo>
                  <a:pt x="466607" y="65591"/>
                </a:lnTo>
                <a:lnTo>
                  <a:pt x="474460" y="69518"/>
                </a:lnTo>
                <a:lnTo>
                  <a:pt x="477554" y="72017"/>
                </a:lnTo>
                <a:lnTo>
                  <a:pt x="479814" y="75051"/>
                </a:lnTo>
                <a:lnTo>
                  <a:pt x="482135" y="78025"/>
                </a:lnTo>
                <a:lnTo>
                  <a:pt x="483890" y="81089"/>
                </a:lnTo>
                <a:lnTo>
                  <a:pt x="485080" y="84243"/>
                </a:lnTo>
                <a:lnTo>
                  <a:pt x="503999" y="78888"/>
                </a:lnTo>
                <a:lnTo>
                  <a:pt x="501121" y="71927"/>
                </a:lnTo>
                <a:lnTo>
                  <a:pt x="497395" y="65681"/>
                </a:lnTo>
                <a:lnTo>
                  <a:pt x="496510" y="64610"/>
                </a:lnTo>
                <a:close/>
              </a:path>
              <a:path w="1120140" h="236854">
                <a:moveTo>
                  <a:pt x="571826" y="48189"/>
                </a:moveTo>
                <a:lnTo>
                  <a:pt x="550765" y="48189"/>
                </a:lnTo>
                <a:lnTo>
                  <a:pt x="550872" y="137787"/>
                </a:lnTo>
                <a:lnTo>
                  <a:pt x="565520" y="177618"/>
                </a:lnTo>
                <a:lnTo>
                  <a:pt x="586461" y="187048"/>
                </a:lnTo>
                <a:lnTo>
                  <a:pt x="595028" y="187048"/>
                </a:lnTo>
                <a:lnTo>
                  <a:pt x="632509" y="169021"/>
                </a:lnTo>
                <a:lnTo>
                  <a:pt x="633580" y="166701"/>
                </a:lnTo>
                <a:lnTo>
                  <a:pt x="593065" y="166701"/>
                </a:lnTo>
                <a:lnTo>
                  <a:pt x="585866" y="163726"/>
                </a:lnTo>
                <a:lnTo>
                  <a:pt x="580214" y="157777"/>
                </a:lnTo>
                <a:lnTo>
                  <a:pt x="574622" y="151827"/>
                </a:lnTo>
                <a:lnTo>
                  <a:pt x="571826" y="143855"/>
                </a:lnTo>
                <a:lnTo>
                  <a:pt x="571826" y="48189"/>
                </a:lnTo>
                <a:close/>
              </a:path>
              <a:path w="1120140" h="236854">
                <a:moveTo>
                  <a:pt x="658211" y="162060"/>
                </a:moveTo>
                <a:lnTo>
                  <a:pt x="637150" y="162060"/>
                </a:lnTo>
                <a:lnTo>
                  <a:pt x="637150" y="185263"/>
                </a:lnTo>
                <a:lnTo>
                  <a:pt x="658211" y="185263"/>
                </a:lnTo>
                <a:lnTo>
                  <a:pt x="658211" y="162060"/>
                </a:lnTo>
                <a:close/>
              </a:path>
              <a:path w="1120140" h="236854">
                <a:moveTo>
                  <a:pt x="658211" y="48189"/>
                </a:moveTo>
                <a:lnTo>
                  <a:pt x="637150" y="48189"/>
                </a:lnTo>
                <a:lnTo>
                  <a:pt x="637150" y="137787"/>
                </a:lnTo>
                <a:lnTo>
                  <a:pt x="635276" y="144837"/>
                </a:lnTo>
                <a:lnTo>
                  <a:pt x="631528" y="150370"/>
                </a:lnTo>
                <a:lnTo>
                  <a:pt x="627839" y="155903"/>
                </a:lnTo>
                <a:lnTo>
                  <a:pt x="623258" y="160008"/>
                </a:lnTo>
                <a:lnTo>
                  <a:pt x="612371" y="165362"/>
                </a:lnTo>
                <a:lnTo>
                  <a:pt x="607046" y="166701"/>
                </a:lnTo>
                <a:lnTo>
                  <a:pt x="633580" y="166701"/>
                </a:lnTo>
                <a:lnTo>
                  <a:pt x="635722" y="162060"/>
                </a:lnTo>
                <a:lnTo>
                  <a:pt x="658211" y="162060"/>
                </a:lnTo>
                <a:lnTo>
                  <a:pt x="658211" y="48189"/>
                </a:lnTo>
                <a:close/>
              </a:path>
              <a:path w="1120140" h="236854">
                <a:moveTo>
                  <a:pt x="804996" y="64967"/>
                </a:moveTo>
                <a:lnTo>
                  <a:pt x="772235" y="64967"/>
                </a:lnTo>
                <a:lnTo>
                  <a:pt x="779463" y="67406"/>
                </a:lnTo>
                <a:lnTo>
                  <a:pt x="784223" y="72284"/>
                </a:lnTo>
                <a:lnTo>
                  <a:pt x="789042" y="77163"/>
                </a:lnTo>
                <a:lnTo>
                  <a:pt x="791451" y="84005"/>
                </a:lnTo>
                <a:lnTo>
                  <a:pt x="791451" y="96915"/>
                </a:lnTo>
                <a:lnTo>
                  <a:pt x="790232" y="99294"/>
                </a:lnTo>
                <a:lnTo>
                  <a:pt x="787792" y="100663"/>
                </a:lnTo>
                <a:lnTo>
                  <a:pt x="785413" y="102031"/>
                </a:lnTo>
                <a:lnTo>
                  <a:pt x="781605" y="103013"/>
                </a:lnTo>
                <a:lnTo>
                  <a:pt x="776370" y="103608"/>
                </a:lnTo>
                <a:lnTo>
                  <a:pt x="771194" y="104143"/>
                </a:lnTo>
                <a:lnTo>
                  <a:pt x="764441" y="104946"/>
                </a:lnTo>
                <a:lnTo>
                  <a:pt x="725145" y="112859"/>
                </a:lnTo>
                <a:lnTo>
                  <a:pt x="707565" y="127256"/>
                </a:lnTo>
                <a:lnTo>
                  <a:pt x="704471" y="132135"/>
                </a:lnTo>
                <a:lnTo>
                  <a:pt x="702925" y="138501"/>
                </a:lnTo>
                <a:lnTo>
                  <a:pt x="702925" y="155278"/>
                </a:lnTo>
                <a:lnTo>
                  <a:pt x="733118" y="186839"/>
                </a:lnTo>
                <a:lnTo>
                  <a:pt x="741001" y="188475"/>
                </a:lnTo>
                <a:lnTo>
                  <a:pt x="757659" y="188475"/>
                </a:lnTo>
                <a:lnTo>
                  <a:pt x="789010" y="169556"/>
                </a:lnTo>
                <a:lnTo>
                  <a:pt x="744511" y="169556"/>
                </a:lnTo>
                <a:lnTo>
                  <a:pt x="737580" y="167712"/>
                </a:lnTo>
                <a:lnTo>
                  <a:pt x="732106" y="164024"/>
                </a:lnTo>
                <a:lnTo>
                  <a:pt x="726692" y="160275"/>
                </a:lnTo>
                <a:lnTo>
                  <a:pt x="723985" y="154743"/>
                </a:lnTo>
                <a:lnTo>
                  <a:pt x="723985" y="142070"/>
                </a:lnTo>
                <a:lnTo>
                  <a:pt x="763876" y="123151"/>
                </a:lnTo>
                <a:lnTo>
                  <a:pt x="767564" y="122675"/>
                </a:lnTo>
                <a:lnTo>
                  <a:pt x="791451" y="116369"/>
                </a:lnTo>
                <a:lnTo>
                  <a:pt x="812512" y="116369"/>
                </a:lnTo>
                <a:lnTo>
                  <a:pt x="812512" y="94951"/>
                </a:lnTo>
                <a:lnTo>
                  <a:pt x="812177" y="87199"/>
                </a:lnTo>
                <a:lnTo>
                  <a:pt x="811173" y="80271"/>
                </a:lnTo>
                <a:lnTo>
                  <a:pt x="809500" y="74170"/>
                </a:lnTo>
                <a:lnTo>
                  <a:pt x="807157" y="68893"/>
                </a:lnTo>
                <a:lnTo>
                  <a:pt x="804996" y="64967"/>
                </a:lnTo>
                <a:close/>
              </a:path>
              <a:path w="1120140" h="236854">
                <a:moveTo>
                  <a:pt x="812512" y="166701"/>
                </a:moveTo>
                <a:lnTo>
                  <a:pt x="791451" y="166701"/>
                </a:lnTo>
                <a:lnTo>
                  <a:pt x="791451" y="185263"/>
                </a:lnTo>
                <a:lnTo>
                  <a:pt x="812512" y="185263"/>
                </a:lnTo>
                <a:lnTo>
                  <a:pt x="812512" y="166701"/>
                </a:lnTo>
                <a:close/>
              </a:path>
              <a:path w="1120140" h="236854">
                <a:moveTo>
                  <a:pt x="812512" y="116369"/>
                </a:moveTo>
                <a:lnTo>
                  <a:pt x="791451" y="116369"/>
                </a:lnTo>
                <a:lnTo>
                  <a:pt x="791451" y="141356"/>
                </a:lnTo>
                <a:lnTo>
                  <a:pt x="789964" y="146800"/>
                </a:lnTo>
                <a:lnTo>
                  <a:pt x="786989" y="151976"/>
                </a:lnTo>
                <a:lnTo>
                  <a:pt x="784074" y="157152"/>
                </a:lnTo>
                <a:lnTo>
                  <a:pt x="779731" y="161376"/>
                </a:lnTo>
                <a:lnTo>
                  <a:pt x="768249" y="167920"/>
                </a:lnTo>
                <a:lnTo>
                  <a:pt x="761228" y="169556"/>
                </a:lnTo>
                <a:lnTo>
                  <a:pt x="789010" y="169556"/>
                </a:lnTo>
                <a:lnTo>
                  <a:pt x="790380" y="166701"/>
                </a:lnTo>
                <a:lnTo>
                  <a:pt x="812512" y="166701"/>
                </a:lnTo>
                <a:lnTo>
                  <a:pt x="812512" y="116369"/>
                </a:lnTo>
                <a:close/>
              </a:path>
              <a:path w="1120140" h="236854">
                <a:moveTo>
                  <a:pt x="766226" y="46405"/>
                </a:moveTo>
                <a:lnTo>
                  <a:pt x="754922" y="46405"/>
                </a:lnTo>
                <a:lnTo>
                  <a:pt x="747902" y="47356"/>
                </a:lnTo>
                <a:lnTo>
                  <a:pt x="710421" y="70202"/>
                </a:lnTo>
                <a:lnTo>
                  <a:pt x="706851" y="78531"/>
                </a:lnTo>
                <a:lnTo>
                  <a:pt x="726841" y="85670"/>
                </a:lnTo>
                <a:lnTo>
                  <a:pt x="729161" y="80673"/>
                </a:lnTo>
                <a:lnTo>
                  <a:pt x="733177" y="75973"/>
                </a:lnTo>
                <a:lnTo>
                  <a:pt x="744600" y="67168"/>
                </a:lnTo>
                <a:lnTo>
                  <a:pt x="752483" y="64967"/>
                </a:lnTo>
                <a:lnTo>
                  <a:pt x="804996" y="64967"/>
                </a:lnTo>
                <a:lnTo>
                  <a:pt x="803588" y="62408"/>
                </a:lnTo>
                <a:lnTo>
                  <a:pt x="799096" y="57560"/>
                </a:lnTo>
                <a:lnTo>
                  <a:pt x="793682" y="54347"/>
                </a:lnTo>
                <a:lnTo>
                  <a:pt x="788328" y="51134"/>
                </a:lnTo>
                <a:lnTo>
                  <a:pt x="782765" y="49022"/>
                </a:lnTo>
                <a:lnTo>
                  <a:pt x="776994" y="48011"/>
                </a:lnTo>
                <a:lnTo>
                  <a:pt x="771283" y="46940"/>
                </a:lnTo>
                <a:lnTo>
                  <a:pt x="766226" y="46405"/>
                </a:lnTo>
                <a:close/>
              </a:path>
              <a:path w="1120140" h="236854">
                <a:moveTo>
                  <a:pt x="884578" y="2498"/>
                </a:moveTo>
                <a:lnTo>
                  <a:pt x="863517" y="2498"/>
                </a:lnTo>
                <a:lnTo>
                  <a:pt x="863517" y="185263"/>
                </a:lnTo>
                <a:lnTo>
                  <a:pt x="884578" y="185263"/>
                </a:lnTo>
                <a:lnTo>
                  <a:pt x="884578" y="2498"/>
                </a:lnTo>
                <a:close/>
              </a:path>
              <a:path w="1120140" h="236854">
                <a:moveTo>
                  <a:pt x="956778" y="2498"/>
                </a:moveTo>
                <a:lnTo>
                  <a:pt x="935717" y="2498"/>
                </a:lnTo>
                <a:lnTo>
                  <a:pt x="935717" y="185263"/>
                </a:lnTo>
                <a:lnTo>
                  <a:pt x="956778" y="185263"/>
                </a:lnTo>
                <a:lnTo>
                  <a:pt x="956778" y="2498"/>
                </a:lnTo>
                <a:close/>
              </a:path>
              <a:path w="1120140" h="236854">
                <a:moveTo>
                  <a:pt x="1011487" y="215605"/>
                </a:moveTo>
                <a:lnTo>
                  <a:pt x="1006133" y="234167"/>
                </a:lnTo>
                <a:lnTo>
                  <a:pt x="1007203" y="234702"/>
                </a:lnTo>
                <a:lnTo>
                  <a:pt x="1009137" y="235237"/>
                </a:lnTo>
                <a:lnTo>
                  <a:pt x="1011933" y="235773"/>
                </a:lnTo>
                <a:lnTo>
                  <a:pt x="1014729" y="236368"/>
                </a:lnTo>
                <a:lnTo>
                  <a:pt x="1017912" y="236665"/>
                </a:lnTo>
                <a:lnTo>
                  <a:pt x="1027848" y="236665"/>
                </a:lnTo>
                <a:lnTo>
                  <a:pt x="1033559" y="235535"/>
                </a:lnTo>
                <a:lnTo>
                  <a:pt x="1043733" y="231013"/>
                </a:lnTo>
                <a:lnTo>
                  <a:pt x="1048224" y="227533"/>
                </a:lnTo>
                <a:lnTo>
                  <a:pt x="1052091" y="222833"/>
                </a:lnTo>
                <a:lnTo>
                  <a:pt x="1055959" y="218193"/>
                </a:lnTo>
                <a:lnTo>
                  <a:pt x="1056403" y="217389"/>
                </a:lnTo>
                <a:lnTo>
                  <a:pt x="1021125" y="217389"/>
                </a:lnTo>
                <a:lnTo>
                  <a:pt x="1016603" y="216913"/>
                </a:lnTo>
                <a:lnTo>
                  <a:pt x="1011487" y="215605"/>
                </a:lnTo>
                <a:close/>
              </a:path>
              <a:path w="1120140" h="236854">
                <a:moveTo>
                  <a:pt x="1020054" y="48189"/>
                </a:moveTo>
                <a:lnTo>
                  <a:pt x="997209" y="48189"/>
                </a:lnTo>
                <a:lnTo>
                  <a:pt x="1047897" y="185977"/>
                </a:lnTo>
                <a:lnTo>
                  <a:pt x="1041412" y="203646"/>
                </a:lnTo>
                <a:lnTo>
                  <a:pt x="1038586" y="208674"/>
                </a:lnTo>
                <a:lnTo>
                  <a:pt x="1035493" y="211767"/>
                </a:lnTo>
                <a:lnTo>
                  <a:pt x="1032459" y="214920"/>
                </a:lnTo>
                <a:lnTo>
                  <a:pt x="1028978" y="216675"/>
                </a:lnTo>
                <a:lnTo>
                  <a:pt x="1021125" y="217389"/>
                </a:lnTo>
                <a:lnTo>
                  <a:pt x="1056403" y="217389"/>
                </a:lnTo>
                <a:lnTo>
                  <a:pt x="1059201" y="212332"/>
                </a:lnTo>
                <a:lnTo>
                  <a:pt x="1079542" y="157420"/>
                </a:lnTo>
                <a:lnTo>
                  <a:pt x="1057892" y="157420"/>
                </a:lnTo>
                <a:lnTo>
                  <a:pt x="1020054" y="48189"/>
                </a:lnTo>
                <a:close/>
              </a:path>
              <a:path w="1120140" h="236854">
                <a:moveTo>
                  <a:pt x="1120003" y="48189"/>
                </a:moveTo>
                <a:lnTo>
                  <a:pt x="1097158" y="48189"/>
                </a:lnTo>
                <a:lnTo>
                  <a:pt x="1059320" y="157420"/>
                </a:lnTo>
                <a:lnTo>
                  <a:pt x="1079542" y="157420"/>
                </a:lnTo>
                <a:lnTo>
                  <a:pt x="1120003" y="481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11900280" y="5043245"/>
            <a:ext cx="525780" cy="188595"/>
          </a:xfrm>
          <a:custGeom>
            <a:avLst/>
            <a:gdLst/>
            <a:ahLst/>
            <a:cxnLst/>
            <a:rect l="l" t="t" r="r" b="b"/>
            <a:pathLst>
              <a:path w="525779" h="188595">
                <a:moveTo>
                  <a:pt x="134455" y="104589"/>
                </a:moveTo>
                <a:lnTo>
                  <a:pt x="119106" y="104589"/>
                </a:lnTo>
                <a:lnTo>
                  <a:pt x="112621" y="106285"/>
                </a:lnTo>
                <a:lnTo>
                  <a:pt x="91025" y="134693"/>
                </a:lnTo>
                <a:lnTo>
                  <a:pt x="91025" y="157658"/>
                </a:lnTo>
                <a:lnTo>
                  <a:pt x="118987" y="187762"/>
                </a:lnTo>
                <a:lnTo>
                  <a:pt x="134336" y="187762"/>
                </a:lnTo>
                <a:lnTo>
                  <a:pt x="140762" y="186096"/>
                </a:lnTo>
                <a:lnTo>
                  <a:pt x="151292" y="179373"/>
                </a:lnTo>
                <a:lnTo>
                  <a:pt x="155278" y="174911"/>
                </a:lnTo>
                <a:lnTo>
                  <a:pt x="156487" y="172412"/>
                </a:lnTo>
                <a:lnTo>
                  <a:pt x="120296" y="172412"/>
                </a:lnTo>
                <a:lnTo>
                  <a:pt x="115774" y="170241"/>
                </a:lnTo>
                <a:lnTo>
                  <a:pt x="113156" y="165898"/>
                </a:lnTo>
                <a:lnTo>
                  <a:pt x="110539" y="161495"/>
                </a:lnTo>
                <a:lnTo>
                  <a:pt x="109230" y="156527"/>
                </a:lnTo>
                <a:lnTo>
                  <a:pt x="109230" y="135824"/>
                </a:lnTo>
                <a:lnTo>
                  <a:pt x="110568" y="130886"/>
                </a:lnTo>
                <a:lnTo>
                  <a:pt x="115982" y="122140"/>
                </a:lnTo>
                <a:lnTo>
                  <a:pt x="120474" y="119939"/>
                </a:lnTo>
                <a:lnTo>
                  <a:pt x="156549" y="119939"/>
                </a:lnTo>
                <a:lnTo>
                  <a:pt x="155367" y="117470"/>
                </a:lnTo>
                <a:lnTo>
                  <a:pt x="151411" y="113008"/>
                </a:lnTo>
                <a:lnTo>
                  <a:pt x="146175" y="109676"/>
                </a:lnTo>
                <a:lnTo>
                  <a:pt x="140940" y="106285"/>
                </a:lnTo>
                <a:lnTo>
                  <a:pt x="134455" y="104589"/>
                </a:lnTo>
                <a:close/>
              </a:path>
              <a:path w="525779" h="188595">
                <a:moveTo>
                  <a:pt x="152779" y="2498"/>
                </a:moveTo>
                <a:lnTo>
                  <a:pt x="132432" y="2498"/>
                </a:lnTo>
                <a:lnTo>
                  <a:pt x="6782" y="185263"/>
                </a:lnTo>
                <a:lnTo>
                  <a:pt x="27129" y="185263"/>
                </a:lnTo>
                <a:lnTo>
                  <a:pt x="152779" y="2498"/>
                </a:lnTo>
                <a:close/>
              </a:path>
              <a:path w="525779" h="188595">
                <a:moveTo>
                  <a:pt x="156549" y="119939"/>
                </a:moveTo>
                <a:lnTo>
                  <a:pt x="133146" y="119939"/>
                </a:lnTo>
                <a:lnTo>
                  <a:pt x="137608" y="122140"/>
                </a:lnTo>
                <a:lnTo>
                  <a:pt x="140107" y="126543"/>
                </a:lnTo>
                <a:lnTo>
                  <a:pt x="142606" y="130886"/>
                </a:lnTo>
                <a:lnTo>
                  <a:pt x="143855" y="135824"/>
                </a:lnTo>
                <a:lnTo>
                  <a:pt x="143855" y="156527"/>
                </a:lnTo>
                <a:lnTo>
                  <a:pt x="142546" y="161495"/>
                </a:lnTo>
                <a:lnTo>
                  <a:pt x="137370" y="170241"/>
                </a:lnTo>
                <a:lnTo>
                  <a:pt x="132968" y="172412"/>
                </a:lnTo>
                <a:lnTo>
                  <a:pt x="156487" y="172412"/>
                </a:lnTo>
                <a:lnTo>
                  <a:pt x="160692" y="163786"/>
                </a:lnTo>
                <a:lnTo>
                  <a:pt x="162060" y="157658"/>
                </a:lnTo>
                <a:lnTo>
                  <a:pt x="162060" y="134693"/>
                </a:lnTo>
                <a:lnTo>
                  <a:pt x="160722" y="128595"/>
                </a:lnTo>
                <a:lnTo>
                  <a:pt x="156549" y="119939"/>
                </a:lnTo>
                <a:close/>
              </a:path>
              <a:path w="525779" h="188595">
                <a:moveTo>
                  <a:pt x="43430" y="0"/>
                </a:moveTo>
                <a:lnTo>
                  <a:pt x="28081" y="0"/>
                </a:lnTo>
                <a:lnTo>
                  <a:pt x="21596" y="1695"/>
                </a:lnTo>
                <a:lnTo>
                  <a:pt x="0" y="30103"/>
                </a:lnTo>
                <a:lnTo>
                  <a:pt x="0" y="53068"/>
                </a:lnTo>
                <a:lnTo>
                  <a:pt x="27962" y="83172"/>
                </a:lnTo>
                <a:lnTo>
                  <a:pt x="43311" y="83172"/>
                </a:lnTo>
                <a:lnTo>
                  <a:pt x="49736" y="81506"/>
                </a:lnTo>
                <a:lnTo>
                  <a:pt x="60267" y="74783"/>
                </a:lnTo>
                <a:lnTo>
                  <a:pt x="64253" y="70321"/>
                </a:lnTo>
                <a:lnTo>
                  <a:pt x="65462" y="67822"/>
                </a:lnTo>
                <a:lnTo>
                  <a:pt x="29270" y="67822"/>
                </a:lnTo>
                <a:lnTo>
                  <a:pt x="24749" y="65651"/>
                </a:lnTo>
                <a:lnTo>
                  <a:pt x="22131" y="61308"/>
                </a:lnTo>
                <a:lnTo>
                  <a:pt x="19513" y="56905"/>
                </a:lnTo>
                <a:lnTo>
                  <a:pt x="18205" y="51937"/>
                </a:lnTo>
                <a:lnTo>
                  <a:pt x="18205" y="31234"/>
                </a:lnTo>
                <a:lnTo>
                  <a:pt x="19543" y="26296"/>
                </a:lnTo>
                <a:lnTo>
                  <a:pt x="24957" y="17550"/>
                </a:lnTo>
                <a:lnTo>
                  <a:pt x="29449" y="15349"/>
                </a:lnTo>
                <a:lnTo>
                  <a:pt x="65524" y="15349"/>
                </a:lnTo>
                <a:lnTo>
                  <a:pt x="64342" y="12880"/>
                </a:lnTo>
                <a:lnTo>
                  <a:pt x="60386" y="8418"/>
                </a:lnTo>
                <a:lnTo>
                  <a:pt x="55150" y="5086"/>
                </a:lnTo>
                <a:lnTo>
                  <a:pt x="49915" y="1695"/>
                </a:lnTo>
                <a:lnTo>
                  <a:pt x="43430" y="0"/>
                </a:lnTo>
                <a:close/>
              </a:path>
              <a:path w="525779" h="188595">
                <a:moveTo>
                  <a:pt x="65524" y="15349"/>
                </a:moveTo>
                <a:lnTo>
                  <a:pt x="42121" y="15349"/>
                </a:lnTo>
                <a:lnTo>
                  <a:pt x="46583" y="17550"/>
                </a:lnTo>
                <a:lnTo>
                  <a:pt x="49082" y="21953"/>
                </a:lnTo>
                <a:lnTo>
                  <a:pt x="51581" y="26296"/>
                </a:lnTo>
                <a:lnTo>
                  <a:pt x="52830" y="31234"/>
                </a:lnTo>
                <a:lnTo>
                  <a:pt x="52830" y="51937"/>
                </a:lnTo>
                <a:lnTo>
                  <a:pt x="51521" y="56905"/>
                </a:lnTo>
                <a:lnTo>
                  <a:pt x="46345" y="65651"/>
                </a:lnTo>
                <a:lnTo>
                  <a:pt x="41943" y="67822"/>
                </a:lnTo>
                <a:lnTo>
                  <a:pt x="65462" y="67822"/>
                </a:lnTo>
                <a:lnTo>
                  <a:pt x="69667" y="59196"/>
                </a:lnTo>
                <a:lnTo>
                  <a:pt x="71035" y="53068"/>
                </a:lnTo>
                <a:lnTo>
                  <a:pt x="71035" y="30103"/>
                </a:lnTo>
                <a:lnTo>
                  <a:pt x="69696" y="24005"/>
                </a:lnTo>
                <a:lnTo>
                  <a:pt x="65524" y="15349"/>
                </a:lnTo>
                <a:close/>
              </a:path>
              <a:path w="525779" h="188595">
                <a:moveTo>
                  <a:pt x="253614" y="2498"/>
                </a:moveTo>
                <a:lnTo>
                  <a:pt x="232553" y="2498"/>
                </a:lnTo>
                <a:lnTo>
                  <a:pt x="232553" y="185263"/>
                </a:lnTo>
                <a:lnTo>
                  <a:pt x="253614" y="185263"/>
                </a:lnTo>
                <a:lnTo>
                  <a:pt x="253614" y="94832"/>
                </a:lnTo>
                <a:lnTo>
                  <a:pt x="255161" y="88050"/>
                </a:lnTo>
                <a:lnTo>
                  <a:pt x="258254" y="82458"/>
                </a:lnTo>
                <a:lnTo>
                  <a:pt x="261408" y="76865"/>
                </a:lnTo>
                <a:lnTo>
                  <a:pt x="265691" y="72612"/>
                </a:lnTo>
                <a:lnTo>
                  <a:pt x="271273" y="69607"/>
                </a:lnTo>
                <a:lnTo>
                  <a:pt x="253614" y="69607"/>
                </a:lnTo>
                <a:lnTo>
                  <a:pt x="253614" y="2498"/>
                </a:lnTo>
                <a:close/>
              </a:path>
              <a:path w="525779" h="188595">
                <a:moveTo>
                  <a:pt x="334719" y="65324"/>
                </a:moveTo>
                <a:lnTo>
                  <a:pt x="299602" y="65324"/>
                </a:lnTo>
                <a:lnTo>
                  <a:pt x="307366" y="68328"/>
                </a:lnTo>
                <a:lnTo>
                  <a:pt x="312959" y="74337"/>
                </a:lnTo>
                <a:lnTo>
                  <a:pt x="321437" y="185263"/>
                </a:lnTo>
                <a:lnTo>
                  <a:pt x="342497" y="185263"/>
                </a:lnTo>
                <a:lnTo>
                  <a:pt x="342497" y="98164"/>
                </a:lnTo>
                <a:lnTo>
                  <a:pt x="342129" y="89720"/>
                </a:lnTo>
                <a:lnTo>
                  <a:pt x="341025" y="82056"/>
                </a:lnTo>
                <a:lnTo>
                  <a:pt x="339184" y="75173"/>
                </a:lnTo>
                <a:lnTo>
                  <a:pt x="336608" y="69072"/>
                </a:lnTo>
                <a:lnTo>
                  <a:pt x="334719" y="65324"/>
                </a:lnTo>
                <a:close/>
              </a:path>
              <a:path w="525779" h="188595">
                <a:moveTo>
                  <a:pt x="305076" y="46405"/>
                </a:moveTo>
                <a:lnTo>
                  <a:pt x="295735" y="46405"/>
                </a:lnTo>
                <a:lnTo>
                  <a:pt x="288061" y="46801"/>
                </a:lnTo>
                <a:lnTo>
                  <a:pt x="255399" y="69607"/>
                </a:lnTo>
                <a:lnTo>
                  <a:pt x="271273" y="69607"/>
                </a:lnTo>
                <a:lnTo>
                  <a:pt x="276578" y="66781"/>
                </a:lnTo>
                <a:lnTo>
                  <a:pt x="282766" y="65324"/>
                </a:lnTo>
                <a:lnTo>
                  <a:pt x="334719" y="65324"/>
                </a:lnTo>
                <a:lnTo>
                  <a:pt x="332740" y="61397"/>
                </a:lnTo>
                <a:lnTo>
                  <a:pt x="327297" y="55715"/>
                </a:lnTo>
                <a:lnTo>
                  <a:pt x="313256" y="48279"/>
                </a:lnTo>
                <a:lnTo>
                  <a:pt x="305076" y="46405"/>
                </a:lnTo>
                <a:close/>
              </a:path>
              <a:path w="525779" h="188595">
                <a:moveTo>
                  <a:pt x="472224" y="46405"/>
                </a:moveTo>
                <a:lnTo>
                  <a:pt x="463300" y="46405"/>
                </a:lnTo>
                <a:lnTo>
                  <a:pt x="454900" y="46946"/>
                </a:lnTo>
                <a:lnTo>
                  <a:pt x="421022" y="65524"/>
                </a:lnTo>
                <a:lnTo>
                  <a:pt x="405221" y="106642"/>
                </a:lnTo>
                <a:lnTo>
                  <a:pt x="404758" y="117083"/>
                </a:lnTo>
                <a:lnTo>
                  <a:pt x="405221" y="127608"/>
                </a:lnTo>
                <a:lnTo>
                  <a:pt x="421000" y="168932"/>
                </a:lnTo>
                <a:lnTo>
                  <a:pt x="454627" y="187577"/>
                </a:lnTo>
                <a:lnTo>
                  <a:pt x="462943" y="188118"/>
                </a:lnTo>
                <a:lnTo>
                  <a:pt x="471748" y="188118"/>
                </a:lnTo>
                <a:lnTo>
                  <a:pt x="499631" y="169199"/>
                </a:lnTo>
                <a:lnTo>
                  <a:pt x="456993" y="169199"/>
                </a:lnTo>
                <a:lnTo>
                  <a:pt x="449616" y="166879"/>
                </a:lnTo>
                <a:lnTo>
                  <a:pt x="426934" y="130692"/>
                </a:lnTo>
                <a:lnTo>
                  <a:pt x="425819" y="116726"/>
                </a:lnTo>
                <a:lnTo>
                  <a:pt x="426092" y="109676"/>
                </a:lnTo>
                <a:lnTo>
                  <a:pt x="449438" y="67614"/>
                </a:lnTo>
                <a:lnTo>
                  <a:pt x="456874" y="65324"/>
                </a:lnTo>
                <a:lnTo>
                  <a:pt x="499758" y="65324"/>
                </a:lnTo>
                <a:lnTo>
                  <a:pt x="499204" y="64550"/>
                </a:lnTo>
                <a:lnTo>
                  <a:pt x="496408" y="60862"/>
                </a:lnTo>
                <a:lnTo>
                  <a:pt x="493671" y="57113"/>
                </a:lnTo>
                <a:lnTo>
                  <a:pt x="489685" y="53782"/>
                </a:lnTo>
                <a:lnTo>
                  <a:pt x="484450" y="50867"/>
                </a:lnTo>
                <a:lnTo>
                  <a:pt x="479274" y="47892"/>
                </a:lnTo>
                <a:lnTo>
                  <a:pt x="472224" y="46405"/>
                </a:lnTo>
                <a:close/>
              </a:path>
              <a:path w="525779" h="188595">
                <a:moveTo>
                  <a:pt x="525768" y="164202"/>
                </a:moveTo>
                <a:lnTo>
                  <a:pt x="505421" y="164202"/>
                </a:lnTo>
                <a:lnTo>
                  <a:pt x="505421" y="185263"/>
                </a:lnTo>
                <a:lnTo>
                  <a:pt x="525768" y="185263"/>
                </a:lnTo>
                <a:lnTo>
                  <a:pt x="525768" y="164202"/>
                </a:lnTo>
                <a:close/>
              </a:path>
              <a:path w="525779" h="188595">
                <a:moveTo>
                  <a:pt x="499758" y="65324"/>
                </a:moveTo>
                <a:lnTo>
                  <a:pt x="474365" y="65324"/>
                </a:lnTo>
                <a:lnTo>
                  <a:pt x="481564" y="67495"/>
                </a:lnTo>
                <a:lnTo>
                  <a:pt x="487395" y="71838"/>
                </a:lnTo>
                <a:lnTo>
                  <a:pt x="504785" y="109291"/>
                </a:lnTo>
                <a:lnTo>
                  <a:pt x="505064" y="116726"/>
                </a:lnTo>
                <a:lnTo>
                  <a:pt x="504780" y="124261"/>
                </a:lnTo>
                <a:lnTo>
                  <a:pt x="487216" y="162596"/>
                </a:lnTo>
                <a:lnTo>
                  <a:pt x="474246" y="169199"/>
                </a:lnTo>
                <a:lnTo>
                  <a:pt x="499631" y="169199"/>
                </a:lnTo>
                <a:lnTo>
                  <a:pt x="501376" y="166701"/>
                </a:lnTo>
                <a:lnTo>
                  <a:pt x="502922" y="164202"/>
                </a:lnTo>
                <a:lnTo>
                  <a:pt x="525768" y="164202"/>
                </a:lnTo>
                <a:lnTo>
                  <a:pt x="525768" y="69964"/>
                </a:lnTo>
                <a:lnTo>
                  <a:pt x="502922" y="69964"/>
                </a:lnTo>
                <a:lnTo>
                  <a:pt x="501312" y="67495"/>
                </a:lnTo>
                <a:lnTo>
                  <a:pt x="499758" y="65324"/>
                </a:lnTo>
                <a:close/>
              </a:path>
              <a:path w="525779" h="188595">
                <a:moveTo>
                  <a:pt x="525768" y="2498"/>
                </a:moveTo>
                <a:lnTo>
                  <a:pt x="504707" y="2498"/>
                </a:lnTo>
                <a:lnTo>
                  <a:pt x="504707" y="69964"/>
                </a:lnTo>
                <a:lnTo>
                  <a:pt x="525768" y="69964"/>
                </a:lnTo>
                <a:lnTo>
                  <a:pt x="525768" y="2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4" name="object 34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416480" y="5660363"/>
            <a:ext cx="1757580" cy="242734"/>
          </a:xfrm>
          <a:prstGeom prst="rect">
            <a:avLst/>
          </a:prstGeom>
        </p:spPr>
      </p:pic>
      <p:pic>
        <p:nvPicPr>
          <p:cNvPr id="35" name="object 35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559598" y="5663575"/>
            <a:ext cx="2517541" cy="236665"/>
          </a:xfrm>
          <a:prstGeom prst="rect">
            <a:avLst/>
          </a:prstGeom>
        </p:spPr>
      </p:pic>
      <p:sp>
        <p:nvSpPr>
          <p:cNvPr id="36" name="object 36" descr=""/>
          <p:cNvSpPr/>
          <p:nvPr/>
        </p:nvSpPr>
        <p:spPr>
          <a:xfrm>
            <a:off x="11900280" y="5663575"/>
            <a:ext cx="340360" cy="187960"/>
          </a:xfrm>
          <a:custGeom>
            <a:avLst/>
            <a:gdLst/>
            <a:ahLst/>
            <a:cxnLst/>
            <a:rect l="l" t="t" r="r" b="b"/>
            <a:pathLst>
              <a:path w="340359" h="187960">
                <a:moveTo>
                  <a:pt x="134455" y="104589"/>
                </a:moveTo>
                <a:lnTo>
                  <a:pt x="119106" y="104589"/>
                </a:lnTo>
                <a:lnTo>
                  <a:pt x="112621" y="106285"/>
                </a:lnTo>
                <a:lnTo>
                  <a:pt x="91025" y="134693"/>
                </a:lnTo>
                <a:lnTo>
                  <a:pt x="91025" y="157658"/>
                </a:lnTo>
                <a:lnTo>
                  <a:pt x="118987" y="187762"/>
                </a:lnTo>
                <a:lnTo>
                  <a:pt x="134336" y="187762"/>
                </a:lnTo>
                <a:lnTo>
                  <a:pt x="140762" y="186096"/>
                </a:lnTo>
                <a:lnTo>
                  <a:pt x="151292" y="179373"/>
                </a:lnTo>
                <a:lnTo>
                  <a:pt x="155278" y="174911"/>
                </a:lnTo>
                <a:lnTo>
                  <a:pt x="156487" y="172412"/>
                </a:lnTo>
                <a:lnTo>
                  <a:pt x="120296" y="172412"/>
                </a:lnTo>
                <a:lnTo>
                  <a:pt x="115774" y="170241"/>
                </a:lnTo>
                <a:lnTo>
                  <a:pt x="113156" y="165898"/>
                </a:lnTo>
                <a:lnTo>
                  <a:pt x="110539" y="161495"/>
                </a:lnTo>
                <a:lnTo>
                  <a:pt x="109230" y="156527"/>
                </a:lnTo>
                <a:lnTo>
                  <a:pt x="109230" y="135824"/>
                </a:lnTo>
                <a:lnTo>
                  <a:pt x="110568" y="130886"/>
                </a:lnTo>
                <a:lnTo>
                  <a:pt x="115982" y="122140"/>
                </a:lnTo>
                <a:lnTo>
                  <a:pt x="120474" y="119939"/>
                </a:lnTo>
                <a:lnTo>
                  <a:pt x="156549" y="119939"/>
                </a:lnTo>
                <a:lnTo>
                  <a:pt x="155367" y="117470"/>
                </a:lnTo>
                <a:lnTo>
                  <a:pt x="151411" y="113008"/>
                </a:lnTo>
                <a:lnTo>
                  <a:pt x="146175" y="109676"/>
                </a:lnTo>
                <a:lnTo>
                  <a:pt x="140940" y="106285"/>
                </a:lnTo>
                <a:lnTo>
                  <a:pt x="134455" y="104589"/>
                </a:lnTo>
                <a:close/>
              </a:path>
              <a:path w="340359" h="187960">
                <a:moveTo>
                  <a:pt x="152779" y="2498"/>
                </a:moveTo>
                <a:lnTo>
                  <a:pt x="132432" y="2498"/>
                </a:lnTo>
                <a:lnTo>
                  <a:pt x="6782" y="185263"/>
                </a:lnTo>
                <a:lnTo>
                  <a:pt x="27129" y="185263"/>
                </a:lnTo>
                <a:lnTo>
                  <a:pt x="152779" y="2498"/>
                </a:lnTo>
                <a:close/>
              </a:path>
              <a:path w="340359" h="187960">
                <a:moveTo>
                  <a:pt x="156549" y="119939"/>
                </a:moveTo>
                <a:lnTo>
                  <a:pt x="133146" y="119939"/>
                </a:lnTo>
                <a:lnTo>
                  <a:pt x="137608" y="122140"/>
                </a:lnTo>
                <a:lnTo>
                  <a:pt x="140107" y="126543"/>
                </a:lnTo>
                <a:lnTo>
                  <a:pt x="142606" y="130886"/>
                </a:lnTo>
                <a:lnTo>
                  <a:pt x="143855" y="135824"/>
                </a:lnTo>
                <a:lnTo>
                  <a:pt x="143855" y="156527"/>
                </a:lnTo>
                <a:lnTo>
                  <a:pt x="142546" y="161495"/>
                </a:lnTo>
                <a:lnTo>
                  <a:pt x="137370" y="170241"/>
                </a:lnTo>
                <a:lnTo>
                  <a:pt x="132968" y="172412"/>
                </a:lnTo>
                <a:lnTo>
                  <a:pt x="156487" y="172412"/>
                </a:lnTo>
                <a:lnTo>
                  <a:pt x="160692" y="163786"/>
                </a:lnTo>
                <a:lnTo>
                  <a:pt x="162060" y="157658"/>
                </a:lnTo>
                <a:lnTo>
                  <a:pt x="162060" y="134693"/>
                </a:lnTo>
                <a:lnTo>
                  <a:pt x="160722" y="128595"/>
                </a:lnTo>
                <a:lnTo>
                  <a:pt x="156549" y="119939"/>
                </a:lnTo>
                <a:close/>
              </a:path>
              <a:path w="340359" h="187960">
                <a:moveTo>
                  <a:pt x="43430" y="0"/>
                </a:moveTo>
                <a:lnTo>
                  <a:pt x="28081" y="0"/>
                </a:lnTo>
                <a:lnTo>
                  <a:pt x="21596" y="1695"/>
                </a:lnTo>
                <a:lnTo>
                  <a:pt x="0" y="30103"/>
                </a:lnTo>
                <a:lnTo>
                  <a:pt x="0" y="53068"/>
                </a:lnTo>
                <a:lnTo>
                  <a:pt x="27962" y="83172"/>
                </a:lnTo>
                <a:lnTo>
                  <a:pt x="43311" y="83172"/>
                </a:lnTo>
                <a:lnTo>
                  <a:pt x="49736" y="81506"/>
                </a:lnTo>
                <a:lnTo>
                  <a:pt x="60267" y="74783"/>
                </a:lnTo>
                <a:lnTo>
                  <a:pt x="64253" y="70321"/>
                </a:lnTo>
                <a:lnTo>
                  <a:pt x="65462" y="67822"/>
                </a:lnTo>
                <a:lnTo>
                  <a:pt x="29270" y="67822"/>
                </a:lnTo>
                <a:lnTo>
                  <a:pt x="24749" y="65651"/>
                </a:lnTo>
                <a:lnTo>
                  <a:pt x="22131" y="61308"/>
                </a:lnTo>
                <a:lnTo>
                  <a:pt x="19513" y="56905"/>
                </a:lnTo>
                <a:lnTo>
                  <a:pt x="18205" y="51937"/>
                </a:lnTo>
                <a:lnTo>
                  <a:pt x="18205" y="31234"/>
                </a:lnTo>
                <a:lnTo>
                  <a:pt x="19543" y="26296"/>
                </a:lnTo>
                <a:lnTo>
                  <a:pt x="24957" y="17550"/>
                </a:lnTo>
                <a:lnTo>
                  <a:pt x="29449" y="15349"/>
                </a:lnTo>
                <a:lnTo>
                  <a:pt x="65524" y="15349"/>
                </a:lnTo>
                <a:lnTo>
                  <a:pt x="64342" y="12880"/>
                </a:lnTo>
                <a:lnTo>
                  <a:pt x="60386" y="8418"/>
                </a:lnTo>
                <a:lnTo>
                  <a:pt x="55150" y="5086"/>
                </a:lnTo>
                <a:lnTo>
                  <a:pt x="49915" y="1695"/>
                </a:lnTo>
                <a:lnTo>
                  <a:pt x="43430" y="0"/>
                </a:lnTo>
                <a:close/>
              </a:path>
              <a:path w="340359" h="187960">
                <a:moveTo>
                  <a:pt x="65524" y="15349"/>
                </a:moveTo>
                <a:lnTo>
                  <a:pt x="42121" y="15349"/>
                </a:lnTo>
                <a:lnTo>
                  <a:pt x="46583" y="17550"/>
                </a:lnTo>
                <a:lnTo>
                  <a:pt x="49082" y="21953"/>
                </a:lnTo>
                <a:lnTo>
                  <a:pt x="51581" y="26296"/>
                </a:lnTo>
                <a:lnTo>
                  <a:pt x="52830" y="31234"/>
                </a:lnTo>
                <a:lnTo>
                  <a:pt x="52830" y="51937"/>
                </a:lnTo>
                <a:lnTo>
                  <a:pt x="51521" y="56905"/>
                </a:lnTo>
                <a:lnTo>
                  <a:pt x="46345" y="65651"/>
                </a:lnTo>
                <a:lnTo>
                  <a:pt x="41943" y="67822"/>
                </a:lnTo>
                <a:lnTo>
                  <a:pt x="65462" y="67822"/>
                </a:lnTo>
                <a:lnTo>
                  <a:pt x="69667" y="59196"/>
                </a:lnTo>
                <a:lnTo>
                  <a:pt x="71035" y="53068"/>
                </a:lnTo>
                <a:lnTo>
                  <a:pt x="71035" y="30103"/>
                </a:lnTo>
                <a:lnTo>
                  <a:pt x="69696" y="24005"/>
                </a:lnTo>
                <a:lnTo>
                  <a:pt x="65524" y="15349"/>
                </a:lnTo>
                <a:close/>
              </a:path>
              <a:path w="340359" h="187960">
                <a:moveTo>
                  <a:pt x="253614" y="48189"/>
                </a:moveTo>
                <a:lnTo>
                  <a:pt x="232553" y="48189"/>
                </a:lnTo>
                <a:lnTo>
                  <a:pt x="232660" y="137787"/>
                </a:lnTo>
                <a:lnTo>
                  <a:pt x="247308" y="177618"/>
                </a:lnTo>
                <a:lnTo>
                  <a:pt x="268249" y="187048"/>
                </a:lnTo>
                <a:lnTo>
                  <a:pt x="276816" y="187048"/>
                </a:lnTo>
                <a:lnTo>
                  <a:pt x="314297" y="169021"/>
                </a:lnTo>
                <a:lnTo>
                  <a:pt x="315368" y="166701"/>
                </a:lnTo>
                <a:lnTo>
                  <a:pt x="274853" y="166701"/>
                </a:lnTo>
                <a:lnTo>
                  <a:pt x="267654" y="163726"/>
                </a:lnTo>
                <a:lnTo>
                  <a:pt x="262002" y="157777"/>
                </a:lnTo>
                <a:lnTo>
                  <a:pt x="256410" y="151827"/>
                </a:lnTo>
                <a:lnTo>
                  <a:pt x="253614" y="143855"/>
                </a:lnTo>
                <a:lnTo>
                  <a:pt x="253614" y="48189"/>
                </a:lnTo>
                <a:close/>
              </a:path>
              <a:path w="340359" h="187960">
                <a:moveTo>
                  <a:pt x="339999" y="162060"/>
                </a:moveTo>
                <a:lnTo>
                  <a:pt x="318938" y="162060"/>
                </a:lnTo>
                <a:lnTo>
                  <a:pt x="318938" y="185263"/>
                </a:lnTo>
                <a:lnTo>
                  <a:pt x="339999" y="185263"/>
                </a:lnTo>
                <a:lnTo>
                  <a:pt x="339999" y="162060"/>
                </a:lnTo>
                <a:close/>
              </a:path>
              <a:path w="340359" h="187960">
                <a:moveTo>
                  <a:pt x="339999" y="48189"/>
                </a:moveTo>
                <a:lnTo>
                  <a:pt x="318938" y="48189"/>
                </a:lnTo>
                <a:lnTo>
                  <a:pt x="318938" y="137787"/>
                </a:lnTo>
                <a:lnTo>
                  <a:pt x="317064" y="144837"/>
                </a:lnTo>
                <a:lnTo>
                  <a:pt x="313316" y="150370"/>
                </a:lnTo>
                <a:lnTo>
                  <a:pt x="309627" y="155903"/>
                </a:lnTo>
                <a:lnTo>
                  <a:pt x="305046" y="160008"/>
                </a:lnTo>
                <a:lnTo>
                  <a:pt x="294159" y="165362"/>
                </a:lnTo>
                <a:lnTo>
                  <a:pt x="288834" y="166701"/>
                </a:lnTo>
                <a:lnTo>
                  <a:pt x="315368" y="166701"/>
                </a:lnTo>
                <a:lnTo>
                  <a:pt x="317510" y="162060"/>
                </a:lnTo>
                <a:lnTo>
                  <a:pt x="339999" y="162060"/>
                </a:lnTo>
                <a:lnTo>
                  <a:pt x="339999" y="481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/>
          <p:nvPr/>
        </p:nvSpPr>
        <p:spPr>
          <a:xfrm>
            <a:off x="4416480" y="6280692"/>
            <a:ext cx="1060450" cy="243204"/>
          </a:xfrm>
          <a:custGeom>
            <a:avLst/>
            <a:gdLst/>
            <a:ahLst/>
            <a:cxnLst/>
            <a:rect l="l" t="t" r="r" b="b"/>
            <a:pathLst>
              <a:path w="1060450" h="243204">
                <a:moveTo>
                  <a:pt x="21060" y="5711"/>
                </a:moveTo>
                <a:lnTo>
                  <a:pt x="0" y="5711"/>
                </a:lnTo>
                <a:lnTo>
                  <a:pt x="0" y="188475"/>
                </a:lnTo>
                <a:lnTo>
                  <a:pt x="21060" y="188475"/>
                </a:lnTo>
                <a:lnTo>
                  <a:pt x="21060" y="5711"/>
                </a:lnTo>
                <a:close/>
              </a:path>
              <a:path w="1060450" h="243204">
                <a:moveTo>
                  <a:pt x="145477" y="49617"/>
                </a:moveTo>
                <a:lnTo>
                  <a:pt x="106322" y="63316"/>
                </a:lnTo>
                <a:lnTo>
                  <a:pt x="85306" y="100596"/>
                </a:lnTo>
                <a:lnTo>
                  <a:pt x="83365" y="120653"/>
                </a:lnTo>
                <a:lnTo>
                  <a:pt x="83851" y="130938"/>
                </a:lnTo>
                <a:lnTo>
                  <a:pt x="100499" y="171899"/>
                </a:lnTo>
                <a:lnTo>
                  <a:pt x="136480" y="190779"/>
                </a:lnTo>
                <a:lnTo>
                  <a:pt x="145477" y="191331"/>
                </a:lnTo>
                <a:lnTo>
                  <a:pt x="154468" y="190779"/>
                </a:lnTo>
                <a:lnTo>
                  <a:pt x="189888" y="172412"/>
                </a:lnTo>
                <a:lnTo>
                  <a:pt x="136077" y="172412"/>
                </a:lnTo>
                <a:lnTo>
                  <a:pt x="128343" y="170003"/>
                </a:lnTo>
                <a:lnTo>
                  <a:pt x="105519" y="133905"/>
                </a:lnTo>
                <a:lnTo>
                  <a:pt x="104426" y="120653"/>
                </a:lnTo>
                <a:lnTo>
                  <a:pt x="104699" y="113898"/>
                </a:lnTo>
                <a:lnTo>
                  <a:pt x="128343" y="70975"/>
                </a:lnTo>
                <a:lnTo>
                  <a:pt x="136077" y="68536"/>
                </a:lnTo>
                <a:lnTo>
                  <a:pt x="189867" y="68536"/>
                </a:lnTo>
                <a:lnTo>
                  <a:pt x="184575" y="63316"/>
                </a:lnTo>
                <a:lnTo>
                  <a:pt x="177960" y="58452"/>
                </a:lnTo>
                <a:lnTo>
                  <a:pt x="170709" y="54587"/>
                </a:lnTo>
                <a:lnTo>
                  <a:pt x="162879" y="51826"/>
                </a:lnTo>
                <a:lnTo>
                  <a:pt x="154468" y="50169"/>
                </a:lnTo>
                <a:lnTo>
                  <a:pt x="145477" y="49617"/>
                </a:lnTo>
                <a:close/>
              </a:path>
              <a:path w="1060450" h="243204">
                <a:moveTo>
                  <a:pt x="189867" y="68536"/>
                </a:moveTo>
                <a:lnTo>
                  <a:pt x="154877" y="68536"/>
                </a:lnTo>
                <a:lnTo>
                  <a:pt x="162611" y="70975"/>
                </a:lnTo>
                <a:lnTo>
                  <a:pt x="174748" y="80732"/>
                </a:lnTo>
                <a:lnTo>
                  <a:pt x="186527" y="120653"/>
                </a:lnTo>
                <a:lnTo>
                  <a:pt x="186254" y="127401"/>
                </a:lnTo>
                <a:lnTo>
                  <a:pt x="162611" y="170003"/>
                </a:lnTo>
                <a:lnTo>
                  <a:pt x="154877" y="172412"/>
                </a:lnTo>
                <a:lnTo>
                  <a:pt x="189888" y="172412"/>
                </a:lnTo>
                <a:lnTo>
                  <a:pt x="207097" y="130938"/>
                </a:lnTo>
                <a:lnTo>
                  <a:pt x="207588" y="120653"/>
                </a:lnTo>
                <a:lnTo>
                  <a:pt x="207097" y="110284"/>
                </a:lnTo>
                <a:lnTo>
                  <a:pt x="190409" y="69072"/>
                </a:lnTo>
                <a:lnTo>
                  <a:pt x="189867" y="68536"/>
                </a:lnTo>
                <a:close/>
              </a:path>
              <a:path w="1060450" h="243204">
                <a:moveTo>
                  <a:pt x="290240" y="51402"/>
                </a:moveTo>
                <a:lnTo>
                  <a:pt x="269893" y="51402"/>
                </a:lnTo>
                <a:lnTo>
                  <a:pt x="269893" y="188475"/>
                </a:lnTo>
                <a:lnTo>
                  <a:pt x="290954" y="188475"/>
                </a:lnTo>
                <a:lnTo>
                  <a:pt x="290954" y="98045"/>
                </a:lnTo>
                <a:lnTo>
                  <a:pt x="292471" y="91263"/>
                </a:lnTo>
                <a:lnTo>
                  <a:pt x="298539" y="80078"/>
                </a:lnTo>
                <a:lnTo>
                  <a:pt x="302674" y="75824"/>
                </a:lnTo>
                <a:lnTo>
                  <a:pt x="308072" y="72820"/>
                </a:lnTo>
                <a:lnTo>
                  <a:pt x="290240" y="72820"/>
                </a:lnTo>
                <a:lnTo>
                  <a:pt x="290240" y="51402"/>
                </a:lnTo>
                <a:close/>
              </a:path>
              <a:path w="1060450" h="243204">
                <a:moveTo>
                  <a:pt x="370630" y="68536"/>
                </a:moveTo>
                <a:lnTo>
                  <a:pt x="335693" y="68536"/>
                </a:lnTo>
                <a:lnTo>
                  <a:pt x="343368" y="71570"/>
                </a:lnTo>
                <a:lnTo>
                  <a:pt x="348960" y="77639"/>
                </a:lnTo>
                <a:lnTo>
                  <a:pt x="357349" y="188475"/>
                </a:lnTo>
                <a:lnTo>
                  <a:pt x="378410" y="188475"/>
                </a:lnTo>
                <a:lnTo>
                  <a:pt x="378410" y="101377"/>
                </a:lnTo>
                <a:lnTo>
                  <a:pt x="378047" y="93010"/>
                </a:lnTo>
                <a:lnTo>
                  <a:pt x="376959" y="85403"/>
                </a:lnTo>
                <a:lnTo>
                  <a:pt x="375147" y="78553"/>
                </a:lnTo>
                <a:lnTo>
                  <a:pt x="372609" y="72463"/>
                </a:lnTo>
                <a:lnTo>
                  <a:pt x="370630" y="68536"/>
                </a:lnTo>
                <a:close/>
              </a:path>
              <a:path w="1060450" h="243204">
                <a:moveTo>
                  <a:pt x="341286" y="49617"/>
                </a:moveTo>
                <a:lnTo>
                  <a:pt x="332004" y="49617"/>
                </a:lnTo>
                <a:lnTo>
                  <a:pt x="324598" y="50019"/>
                </a:lnTo>
                <a:lnTo>
                  <a:pt x="292025" y="72820"/>
                </a:lnTo>
                <a:lnTo>
                  <a:pt x="308072" y="72820"/>
                </a:lnTo>
                <a:lnTo>
                  <a:pt x="313204" y="69994"/>
                </a:lnTo>
                <a:lnTo>
                  <a:pt x="319213" y="68536"/>
                </a:lnTo>
                <a:lnTo>
                  <a:pt x="370630" y="68536"/>
                </a:lnTo>
                <a:lnTo>
                  <a:pt x="368742" y="64788"/>
                </a:lnTo>
                <a:lnTo>
                  <a:pt x="363328" y="59077"/>
                </a:lnTo>
                <a:lnTo>
                  <a:pt x="349406" y="51521"/>
                </a:lnTo>
                <a:lnTo>
                  <a:pt x="341286" y="49617"/>
                </a:lnTo>
                <a:close/>
              </a:path>
              <a:path w="1060450" h="243204">
                <a:moveTo>
                  <a:pt x="463114" y="203468"/>
                </a:moveTo>
                <a:lnTo>
                  <a:pt x="446416" y="215192"/>
                </a:lnTo>
                <a:lnTo>
                  <a:pt x="449192" y="220007"/>
                </a:lnTo>
                <a:lnTo>
                  <a:pt x="481899" y="240525"/>
                </a:lnTo>
                <a:lnTo>
                  <a:pt x="502380" y="242734"/>
                </a:lnTo>
                <a:lnTo>
                  <a:pt x="510400" y="242405"/>
                </a:lnTo>
                <a:lnTo>
                  <a:pt x="549287" y="226341"/>
                </a:lnTo>
                <a:lnTo>
                  <a:pt x="551087" y="224172"/>
                </a:lnTo>
                <a:lnTo>
                  <a:pt x="494110" y="224172"/>
                </a:lnTo>
                <a:lnTo>
                  <a:pt x="487417" y="222952"/>
                </a:lnTo>
                <a:lnTo>
                  <a:pt x="477244" y="218133"/>
                </a:lnTo>
                <a:lnTo>
                  <a:pt x="473258" y="215307"/>
                </a:lnTo>
                <a:lnTo>
                  <a:pt x="470342" y="212035"/>
                </a:lnTo>
                <a:lnTo>
                  <a:pt x="467427" y="208822"/>
                </a:lnTo>
                <a:lnTo>
                  <a:pt x="464916" y="205833"/>
                </a:lnTo>
                <a:lnTo>
                  <a:pt x="463114" y="203468"/>
                </a:lnTo>
                <a:close/>
              </a:path>
              <a:path w="1060450" h="243204">
                <a:moveTo>
                  <a:pt x="561635" y="163131"/>
                </a:moveTo>
                <a:lnTo>
                  <a:pt x="540575" y="163131"/>
                </a:lnTo>
                <a:lnTo>
                  <a:pt x="540454" y="192402"/>
                </a:lnTo>
                <a:lnTo>
                  <a:pt x="539900" y="198972"/>
                </a:lnTo>
                <a:lnTo>
                  <a:pt x="510317" y="223670"/>
                </a:lnTo>
                <a:lnTo>
                  <a:pt x="502380" y="224172"/>
                </a:lnTo>
                <a:lnTo>
                  <a:pt x="551087" y="224172"/>
                </a:lnTo>
                <a:lnTo>
                  <a:pt x="561635" y="192402"/>
                </a:lnTo>
                <a:lnTo>
                  <a:pt x="561635" y="163131"/>
                </a:lnTo>
                <a:close/>
              </a:path>
              <a:path w="1060450" h="243204">
                <a:moveTo>
                  <a:pt x="508091" y="49617"/>
                </a:moveTo>
                <a:lnTo>
                  <a:pt x="499167" y="49617"/>
                </a:lnTo>
                <a:lnTo>
                  <a:pt x="490767" y="50158"/>
                </a:lnTo>
                <a:lnTo>
                  <a:pt x="456889" y="68625"/>
                </a:lnTo>
                <a:lnTo>
                  <a:pt x="441088" y="109035"/>
                </a:lnTo>
                <a:lnTo>
                  <a:pt x="440625" y="119225"/>
                </a:lnTo>
                <a:lnTo>
                  <a:pt x="441099" y="129532"/>
                </a:lnTo>
                <a:lnTo>
                  <a:pt x="457246" y="168843"/>
                </a:lnTo>
                <a:lnTo>
                  <a:pt x="498810" y="186334"/>
                </a:lnTo>
                <a:lnTo>
                  <a:pt x="507734" y="186334"/>
                </a:lnTo>
                <a:lnTo>
                  <a:pt x="535973" y="167415"/>
                </a:lnTo>
                <a:lnTo>
                  <a:pt x="492861" y="167415"/>
                </a:lnTo>
                <a:lnTo>
                  <a:pt x="485484" y="165362"/>
                </a:lnTo>
                <a:lnTo>
                  <a:pt x="462802" y="132321"/>
                </a:lnTo>
                <a:lnTo>
                  <a:pt x="461686" y="118868"/>
                </a:lnTo>
                <a:lnTo>
                  <a:pt x="461959" y="112063"/>
                </a:lnTo>
                <a:lnTo>
                  <a:pt x="485305" y="70797"/>
                </a:lnTo>
                <a:lnTo>
                  <a:pt x="492742" y="68536"/>
                </a:lnTo>
                <a:lnTo>
                  <a:pt x="535960" y="68536"/>
                </a:lnTo>
                <a:lnTo>
                  <a:pt x="535399" y="67763"/>
                </a:lnTo>
                <a:lnTo>
                  <a:pt x="532543" y="64074"/>
                </a:lnTo>
                <a:lnTo>
                  <a:pt x="529747" y="60326"/>
                </a:lnTo>
                <a:lnTo>
                  <a:pt x="525701" y="56994"/>
                </a:lnTo>
                <a:lnTo>
                  <a:pt x="520406" y="54079"/>
                </a:lnTo>
                <a:lnTo>
                  <a:pt x="515171" y="51105"/>
                </a:lnTo>
                <a:lnTo>
                  <a:pt x="508091" y="49617"/>
                </a:lnTo>
                <a:close/>
              </a:path>
              <a:path w="1060450" h="243204">
                <a:moveTo>
                  <a:pt x="535960" y="68536"/>
                </a:moveTo>
                <a:lnTo>
                  <a:pt x="510233" y="68536"/>
                </a:lnTo>
                <a:lnTo>
                  <a:pt x="517432" y="70678"/>
                </a:lnTo>
                <a:lnTo>
                  <a:pt x="529092" y="79245"/>
                </a:lnTo>
                <a:lnTo>
                  <a:pt x="540932" y="118868"/>
                </a:lnTo>
                <a:lnTo>
                  <a:pt x="540647" y="126186"/>
                </a:lnTo>
                <a:lnTo>
                  <a:pt x="517253" y="165481"/>
                </a:lnTo>
                <a:lnTo>
                  <a:pt x="510114" y="167415"/>
                </a:lnTo>
                <a:lnTo>
                  <a:pt x="535973" y="167415"/>
                </a:lnTo>
                <a:lnTo>
                  <a:pt x="537409" y="165362"/>
                </a:lnTo>
                <a:lnTo>
                  <a:pt x="538790" y="163131"/>
                </a:lnTo>
                <a:lnTo>
                  <a:pt x="561635" y="163131"/>
                </a:lnTo>
                <a:lnTo>
                  <a:pt x="561635" y="73177"/>
                </a:lnTo>
                <a:lnTo>
                  <a:pt x="539147" y="73177"/>
                </a:lnTo>
                <a:lnTo>
                  <a:pt x="537514" y="70678"/>
                </a:lnTo>
                <a:lnTo>
                  <a:pt x="535960" y="68536"/>
                </a:lnTo>
                <a:close/>
              </a:path>
              <a:path w="1060450" h="243204">
                <a:moveTo>
                  <a:pt x="561635" y="51402"/>
                </a:moveTo>
                <a:lnTo>
                  <a:pt x="541289" y="51402"/>
                </a:lnTo>
                <a:lnTo>
                  <a:pt x="541289" y="73177"/>
                </a:lnTo>
                <a:lnTo>
                  <a:pt x="561635" y="73177"/>
                </a:lnTo>
                <a:lnTo>
                  <a:pt x="561635" y="51402"/>
                </a:lnTo>
                <a:close/>
              </a:path>
              <a:path w="1060450" h="243204">
                <a:moveTo>
                  <a:pt x="752239" y="51402"/>
                </a:moveTo>
                <a:lnTo>
                  <a:pt x="731178" y="51402"/>
                </a:lnTo>
                <a:lnTo>
                  <a:pt x="731178" y="188475"/>
                </a:lnTo>
                <a:lnTo>
                  <a:pt x="752239" y="188475"/>
                </a:lnTo>
                <a:lnTo>
                  <a:pt x="752239" y="51402"/>
                </a:lnTo>
                <a:close/>
              </a:path>
              <a:path w="1060450" h="243204">
                <a:moveTo>
                  <a:pt x="745992" y="0"/>
                </a:moveTo>
                <a:lnTo>
                  <a:pt x="737782" y="0"/>
                </a:lnTo>
                <a:lnTo>
                  <a:pt x="734242" y="1398"/>
                </a:lnTo>
                <a:lnTo>
                  <a:pt x="731267" y="4194"/>
                </a:lnTo>
                <a:lnTo>
                  <a:pt x="728352" y="6990"/>
                </a:lnTo>
                <a:lnTo>
                  <a:pt x="726895" y="10351"/>
                </a:lnTo>
                <a:lnTo>
                  <a:pt x="726895" y="18205"/>
                </a:lnTo>
                <a:lnTo>
                  <a:pt x="728352" y="21566"/>
                </a:lnTo>
                <a:lnTo>
                  <a:pt x="731267" y="24362"/>
                </a:lnTo>
                <a:lnTo>
                  <a:pt x="734242" y="27158"/>
                </a:lnTo>
                <a:lnTo>
                  <a:pt x="737782" y="28556"/>
                </a:lnTo>
                <a:lnTo>
                  <a:pt x="745992" y="28556"/>
                </a:lnTo>
                <a:lnTo>
                  <a:pt x="749502" y="27158"/>
                </a:lnTo>
                <a:lnTo>
                  <a:pt x="752417" y="24362"/>
                </a:lnTo>
                <a:lnTo>
                  <a:pt x="755392" y="21566"/>
                </a:lnTo>
                <a:lnTo>
                  <a:pt x="756879" y="18205"/>
                </a:lnTo>
                <a:lnTo>
                  <a:pt x="756879" y="10351"/>
                </a:lnTo>
                <a:lnTo>
                  <a:pt x="755392" y="6990"/>
                </a:lnTo>
                <a:lnTo>
                  <a:pt x="752417" y="4194"/>
                </a:lnTo>
                <a:lnTo>
                  <a:pt x="749502" y="1398"/>
                </a:lnTo>
                <a:lnTo>
                  <a:pt x="745992" y="0"/>
                </a:lnTo>
                <a:close/>
              </a:path>
              <a:path w="1060450" h="243204">
                <a:moveTo>
                  <a:pt x="841316" y="51402"/>
                </a:moveTo>
                <a:lnTo>
                  <a:pt x="820969" y="51402"/>
                </a:lnTo>
                <a:lnTo>
                  <a:pt x="820969" y="188475"/>
                </a:lnTo>
                <a:lnTo>
                  <a:pt x="842030" y="188475"/>
                </a:lnTo>
                <a:lnTo>
                  <a:pt x="842030" y="98045"/>
                </a:lnTo>
                <a:lnTo>
                  <a:pt x="843547" y="91263"/>
                </a:lnTo>
                <a:lnTo>
                  <a:pt x="849615" y="80078"/>
                </a:lnTo>
                <a:lnTo>
                  <a:pt x="853750" y="75824"/>
                </a:lnTo>
                <a:lnTo>
                  <a:pt x="859148" y="72820"/>
                </a:lnTo>
                <a:lnTo>
                  <a:pt x="841316" y="72820"/>
                </a:lnTo>
                <a:lnTo>
                  <a:pt x="841316" y="51402"/>
                </a:lnTo>
                <a:close/>
              </a:path>
              <a:path w="1060450" h="243204">
                <a:moveTo>
                  <a:pt x="921707" y="68536"/>
                </a:moveTo>
                <a:lnTo>
                  <a:pt x="886769" y="68536"/>
                </a:lnTo>
                <a:lnTo>
                  <a:pt x="894444" y="71570"/>
                </a:lnTo>
                <a:lnTo>
                  <a:pt x="900036" y="77639"/>
                </a:lnTo>
                <a:lnTo>
                  <a:pt x="908425" y="188475"/>
                </a:lnTo>
                <a:lnTo>
                  <a:pt x="929486" y="188475"/>
                </a:lnTo>
                <a:lnTo>
                  <a:pt x="929486" y="101377"/>
                </a:lnTo>
                <a:lnTo>
                  <a:pt x="929123" y="93010"/>
                </a:lnTo>
                <a:lnTo>
                  <a:pt x="928036" y="85403"/>
                </a:lnTo>
                <a:lnTo>
                  <a:pt x="926223" y="78553"/>
                </a:lnTo>
                <a:lnTo>
                  <a:pt x="923685" y="72463"/>
                </a:lnTo>
                <a:lnTo>
                  <a:pt x="921707" y="68536"/>
                </a:lnTo>
                <a:close/>
              </a:path>
              <a:path w="1060450" h="243204">
                <a:moveTo>
                  <a:pt x="892362" y="49617"/>
                </a:moveTo>
                <a:lnTo>
                  <a:pt x="883081" y="49617"/>
                </a:lnTo>
                <a:lnTo>
                  <a:pt x="875674" y="50019"/>
                </a:lnTo>
                <a:lnTo>
                  <a:pt x="843101" y="72820"/>
                </a:lnTo>
                <a:lnTo>
                  <a:pt x="859148" y="72820"/>
                </a:lnTo>
                <a:lnTo>
                  <a:pt x="864281" y="69994"/>
                </a:lnTo>
                <a:lnTo>
                  <a:pt x="870289" y="68536"/>
                </a:lnTo>
                <a:lnTo>
                  <a:pt x="921707" y="68536"/>
                </a:lnTo>
                <a:lnTo>
                  <a:pt x="919818" y="64788"/>
                </a:lnTo>
                <a:lnTo>
                  <a:pt x="914404" y="59077"/>
                </a:lnTo>
                <a:lnTo>
                  <a:pt x="900483" y="51521"/>
                </a:lnTo>
                <a:lnTo>
                  <a:pt x="892362" y="49617"/>
                </a:lnTo>
                <a:close/>
              </a:path>
              <a:path w="1060450" h="243204">
                <a:moveTo>
                  <a:pt x="1028469" y="18562"/>
                </a:moveTo>
                <a:lnTo>
                  <a:pt x="1007408" y="18562"/>
                </a:lnTo>
                <a:lnTo>
                  <a:pt x="1007408" y="162893"/>
                </a:lnTo>
                <a:lnTo>
                  <a:pt x="1038583" y="190260"/>
                </a:lnTo>
                <a:lnTo>
                  <a:pt x="1048459" y="190260"/>
                </a:lnTo>
                <a:lnTo>
                  <a:pt x="1051701" y="189963"/>
                </a:lnTo>
                <a:lnTo>
                  <a:pt x="1054259" y="189368"/>
                </a:lnTo>
                <a:lnTo>
                  <a:pt x="1056817" y="188832"/>
                </a:lnTo>
                <a:lnTo>
                  <a:pt x="1058810" y="188297"/>
                </a:lnTo>
                <a:lnTo>
                  <a:pt x="1060238" y="187762"/>
                </a:lnTo>
                <a:lnTo>
                  <a:pt x="1056197" y="169913"/>
                </a:lnTo>
                <a:lnTo>
                  <a:pt x="1043580" y="169913"/>
                </a:lnTo>
                <a:lnTo>
                  <a:pt x="1040635" y="169437"/>
                </a:lnTo>
                <a:lnTo>
                  <a:pt x="1028469" y="155159"/>
                </a:lnTo>
                <a:lnTo>
                  <a:pt x="1028469" y="18562"/>
                </a:lnTo>
                <a:close/>
              </a:path>
              <a:path w="1060450" h="243204">
                <a:moveTo>
                  <a:pt x="1055955" y="168843"/>
                </a:moveTo>
                <a:lnTo>
                  <a:pt x="1052385" y="169556"/>
                </a:lnTo>
                <a:lnTo>
                  <a:pt x="1050898" y="169794"/>
                </a:lnTo>
                <a:lnTo>
                  <a:pt x="1048994" y="169913"/>
                </a:lnTo>
                <a:lnTo>
                  <a:pt x="1056197" y="169913"/>
                </a:lnTo>
                <a:lnTo>
                  <a:pt x="1055955" y="168843"/>
                </a:lnTo>
                <a:close/>
              </a:path>
              <a:path w="1060450" h="243204">
                <a:moveTo>
                  <a:pt x="1007408" y="51402"/>
                </a:moveTo>
                <a:lnTo>
                  <a:pt x="986704" y="51402"/>
                </a:lnTo>
                <a:lnTo>
                  <a:pt x="986704" y="69250"/>
                </a:lnTo>
                <a:lnTo>
                  <a:pt x="1007408" y="69250"/>
                </a:lnTo>
                <a:lnTo>
                  <a:pt x="1007408" y="51402"/>
                </a:lnTo>
                <a:close/>
              </a:path>
              <a:path w="1060450" h="243204">
                <a:moveTo>
                  <a:pt x="1057739" y="51402"/>
                </a:moveTo>
                <a:lnTo>
                  <a:pt x="1028469" y="51402"/>
                </a:lnTo>
                <a:lnTo>
                  <a:pt x="1028469" y="69250"/>
                </a:lnTo>
                <a:lnTo>
                  <a:pt x="1057739" y="69250"/>
                </a:lnTo>
                <a:lnTo>
                  <a:pt x="1057739" y="514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8" name="object 38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559598" y="6283904"/>
            <a:ext cx="2510893" cy="236665"/>
          </a:xfrm>
          <a:prstGeom prst="rect">
            <a:avLst/>
          </a:prstGeom>
        </p:spPr>
      </p:pic>
      <p:sp>
        <p:nvSpPr>
          <p:cNvPr id="39" name="object 39" descr=""/>
          <p:cNvSpPr/>
          <p:nvPr/>
        </p:nvSpPr>
        <p:spPr>
          <a:xfrm>
            <a:off x="11900280" y="6280691"/>
            <a:ext cx="1060450" cy="233679"/>
          </a:xfrm>
          <a:custGeom>
            <a:avLst/>
            <a:gdLst/>
            <a:ahLst/>
            <a:cxnLst/>
            <a:rect l="l" t="t" r="r" b="b"/>
            <a:pathLst>
              <a:path w="1060450" h="233679">
                <a:moveTo>
                  <a:pt x="134455" y="107802"/>
                </a:moveTo>
                <a:lnTo>
                  <a:pt x="119106" y="107802"/>
                </a:lnTo>
                <a:lnTo>
                  <a:pt x="112621" y="109498"/>
                </a:lnTo>
                <a:lnTo>
                  <a:pt x="91025" y="137906"/>
                </a:lnTo>
                <a:lnTo>
                  <a:pt x="91025" y="160870"/>
                </a:lnTo>
                <a:lnTo>
                  <a:pt x="118987" y="190974"/>
                </a:lnTo>
                <a:lnTo>
                  <a:pt x="134336" y="190974"/>
                </a:lnTo>
                <a:lnTo>
                  <a:pt x="140762" y="189308"/>
                </a:lnTo>
                <a:lnTo>
                  <a:pt x="151292" y="182586"/>
                </a:lnTo>
                <a:lnTo>
                  <a:pt x="155278" y="178124"/>
                </a:lnTo>
                <a:lnTo>
                  <a:pt x="156487" y="175625"/>
                </a:lnTo>
                <a:lnTo>
                  <a:pt x="120296" y="175625"/>
                </a:lnTo>
                <a:lnTo>
                  <a:pt x="115774" y="173453"/>
                </a:lnTo>
                <a:lnTo>
                  <a:pt x="113156" y="169110"/>
                </a:lnTo>
                <a:lnTo>
                  <a:pt x="110539" y="164708"/>
                </a:lnTo>
                <a:lnTo>
                  <a:pt x="109230" y="159740"/>
                </a:lnTo>
                <a:lnTo>
                  <a:pt x="109230" y="139036"/>
                </a:lnTo>
                <a:lnTo>
                  <a:pt x="110568" y="134098"/>
                </a:lnTo>
                <a:lnTo>
                  <a:pt x="115982" y="125353"/>
                </a:lnTo>
                <a:lnTo>
                  <a:pt x="120474" y="123151"/>
                </a:lnTo>
                <a:lnTo>
                  <a:pt x="156549" y="123151"/>
                </a:lnTo>
                <a:lnTo>
                  <a:pt x="155367" y="120682"/>
                </a:lnTo>
                <a:lnTo>
                  <a:pt x="151411" y="116220"/>
                </a:lnTo>
                <a:lnTo>
                  <a:pt x="146175" y="112889"/>
                </a:lnTo>
                <a:lnTo>
                  <a:pt x="140940" y="109498"/>
                </a:lnTo>
                <a:lnTo>
                  <a:pt x="134455" y="107802"/>
                </a:lnTo>
                <a:close/>
              </a:path>
              <a:path w="1060450" h="233679">
                <a:moveTo>
                  <a:pt x="152779" y="5711"/>
                </a:moveTo>
                <a:lnTo>
                  <a:pt x="132432" y="5711"/>
                </a:lnTo>
                <a:lnTo>
                  <a:pt x="6782" y="188475"/>
                </a:lnTo>
                <a:lnTo>
                  <a:pt x="27129" y="188475"/>
                </a:lnTo>
                <a:lnTo>
                  <a:pt x="152779" y="5711"/>
                </a:lnTo>
                <a:close/>
              </a:path>
              <a:path w="1060450" h="233679">
                <a:moveTo>
                  <a:pt x="156549" y="123151"/>
                </a:moveTo>
                <a:lnTo>
                  <a:pt x="133146" y="123151"/>
                </a:lnTo>
                <a:lnTo>
                  <a:pt x="137608" y="125353"/>
                </a:lnTo>
                <a:lnTo>
                  <a:pt x="140107" y="129755"/>
                </a:lnTo>
                <a:lnTo>
                  <a:pt x="142606" y="134098"/>
                </a:lnTo>
                <a:lnTo>
                  <a:pt x="143855" y="139036"/>
                </a:lnTo>
                <a:lnTo>
                  <a:pt x="143855" y="159740"/>
                </a:lnTo>
                <a:lnTo>
                  <a:pt x="142546" y="164708"/>
                </a:lnTo>
                <a:lnTo>
                  <a:pt x="137370" y="173453"/>
                </a:lnTo>
                <a:lnTo>
                  <a:pt x="132968" y="175625"/>
                </a:lnTo>
                <a:lnTo>
                  <a:pt x="156487" y="175625"/>
                </a:lnTo>
                <a:lnTo>
                  <a:pt x="160692" y="166998"/>
                </a:lnTo>
                <a:lnTo>
                  <a:pt x="162060" y="160870"/>
                </a:lnTo>
                <a:lnTo>
                  <a:pt x="162060" y="137906"/>
                </a:lnTo>
                <a:lnTo>
                  <a:pt x="160722" y="131808"/>
                </a:lnTo>
                <a:lnTo>
                  <a:pt x="156549" y="123151"/>
                </a:lnTo>
                <a:close/>
              </a:path>
              <a:path w="1060450" h="233679">
                <a:moveTo>
                  <a:pt x="43430" y="3212"/>
                </a:moveTo>
                <a:lnTo>
                  <a:pt x="28081" y="3212"/>
                </a:lnTo>
                <a:lnTo>
                  <a:pt x="21596" y="4908"/>
                </a:lnTo>
                <a:lnTo>
                  <a:pt x="0" y="33316"/>
                </a:lnTo>
                <a:lnTo>
                  <a:pt x="0" y="56280"/>
                </a:lnTo>
                <a:lnTo>
                  <a:pt x="27962" y="86384"/>
                </a:lnTo>
                <a:lnTo>
                  <a:pt x="43311" y="86384"/>
                </a:lnTo>
                <a:lnTo>
                  <a:pt x="49736" y="84718"/>
                </a:lnTo>
                <a:lnTo>
                  <a:pt x="60267" y="77996"/>
                </a:lnTo>
                <a:lnTo>
                  <a:pt x="64253" y="73534"/>
                </a:lnTo>
                <a:lnTo>
                  <a:pt x="65462" y="71035"/>
                </a:lnTo>
                <a:lnTo>
                  <a:pt x="29270" y="71035"/>
                </a:lnTo>
                <a:lnTo>
                  <a:pt x="24749" y="68863"/>
                </a:lnTo>
                <a:lnTo>
                  <a:pt x="22131" y="64520"/>
                </a:lnTo>
                <a:lnTo>
                  <a:pt x="19513" y="60118"/>
                </a:lnTo>
                <a:lnTo>
                  <a:pt x="18205" y="55150"/>
                </a:lnTo>
                <a:lnTo>
                  <a:pt x="18205" y="34446"/>
                </a:lnTo>
                <a:lnTo>
                  <a:pt x="19543" y="29508"/>
                </a:lnTo>
                <a:lnTo>
                  <a:pt x="24957" y="20763"/>
                </a:lnTo>
                <a:lnTo>
                  <a:pt x="29449" y="18562"/>
                </a:lnTo>
                <a:lnTo>
                  <a:pt x="65524" y="18562"/>
                </a:lnTo>
                <a:lnTo>
                  <a:pt x="64342" y="16093"/>
                </a:lnTo>
                <a:lnTo>
                  <a:pt x="60386" y="11631"/>
                </a:lnTo>
                <a:lnTo>
                  <a:pt x="55150" y="8299"/>
                </a:lnTo>
                <a:lnTo>
                  <a:pt x="49915" y="4908"/>
                </a:lnTo>
                <a:lnTo>
                  <a:pt x="43430" y="3212"/>
                </a:lnTo>
                <a:close/>
              </a:path>
              <a:path w="1060450" h="233679">
                <a:moveTo>
                  <a:pt x="65524" y="18562"/>
                </a:moveTo>
                <a:lnTo>
                  <a:pt x="42121" y="18562"/>
                </a:lnTo>
                <a:lnTo>
                  <a:pt x="46583" y="20763"/>
                </a:lnTo>
                <a:lnTo>
                  <a:pt x="49082" y="25165"/>
                </a:lnTo>
                <a:lnTo>
                  <a:pt x="51581" y="29508"/>
                </a:lnTo>
                <a:lnTo>
                  <a:pt x="52830" y="34446"/>
                </a:lnTo>
                <a:lnTo>
                  <a:pt x="52830" y="55150"/>
                </a:lnTo>
                <a:lnTo>
                  <a:pt x="51521" y="60118"/>
                </a:lnTo>
                <a:lnTo>
                  <a:pt x="46345" y="68863"/>
                </a:lnTo>
                <a:lnTo>
                  <a:pt x="41943" y="71035"/>
                </a:lnTo>
                <a:lnTo>
                  <a:pt x="65462" y="71035"/>
                </a:lnTo>
                <a:lnTo>
                  <a:pt x="69667" y="62408"/>
                </a:lnTo>
                <a:lnTo>
                  <a:pt x="71035" y="56280"/>
                </a:lnTo>
                <a:lnTo>
                  <a:pt x="71035" y="33316"/>
                </a:lnTo>
                <a:lnTo>
                  <a:pt x="69696" y="27218"/>
                </a:lnTo>
                <a:lnTo>
                  <a:pt x="65524" y="18562"/>
                </a:lnTo>
                <a:close/>
              </a:path>
              <a:path w="1060450" h="233679">
                <a:moveTo>
                  <a:pt x="253614" y="5711"/>
                </a:moveTo>
                <a:lnTo>
                  <a:pt x="232553" y="5711"/>
                </a:lnTo>
                <a:lnTo>
                  <a:pt x="232553" y="188475"/>
                </a:lnTo>
                <a:lnTo>
                  <a:pt x="253614" y="188475"/>
                </a:lnTo>
                <a:lnTo>
                  <a:pt x="253614" y="5711"/>
                </a:lnTo>
                <a:close/>
              </a:path>
              <a:path w="1060450" h="233679">
                <a:moveTo>
                  <a:pt x="383385" y="49617"/>
                </a:moveTo>
                <a:lnTo>
                  <a:pt x="374461" y="49617"/>
                </a:lnTo>
                <a:lnTo>
                  <a:pt x="366061" y="50158"/>
                </a:lnTo>
                <a:lnTo>
                  <a:pt x="332183" y="68737"/>
                </a:lnTo>
                <a:lnTo>
                  <a:pt x="316382" y="109855"/>
                </a:lnTo>
                <a:lnTo>
                  <a:pt x="315919" y="120296"/>
                </a:lnTo>
                <a:lnTo>
                  <a:pt x="316382" y="130820"/>
                </a:lnTo>
                <a:lnTo>
                  <a:pt x="332161" y="172144"/>
                </a:lnTo>
                <a:lnTo>
                  <a:pt x="365788" y="190790"/>
                </a:lnTo>
                <a:lnTo>
                  <a:pt x="374104" y="191331"/>
                </a:lnTo>
                <a:lnTo>
                  <a:pt x="382909" y="191331"/>
                </a:lnTo>
                <a:lnTo>
                  <a:pt x="410792" y="172412"/>
                </a:lnTo>
                <a:lnTo>
                  <a:pt x="368154" y="172412"/>
                </a:lnTo>
                <a:lnTo>
                  <a:pt x="360777" y="170092"/>
                </a:lnTo>
                <a:lnTo>
                  <a:pt x="338095" y="133905"/>
                </a:lnTo>
                <a:lnTo>
                  <a:pt x="336980" y="119939"/>
                </a:lnTo>
                <a:lnTo>
                  <a:pt x="337253" y="112889"/>
                </a:lnTo>
                <a:lnTo>
                  <a:pt x="360599" y="70827"/>
                </a:lnTo>
                <a:lnTo>
                  <a:pt x="368035" y="68536"/>
                </a:lnTo>
                <a:lnTo>
                  <a:pt x="410919" y="68536"/>
                </a:lnTo>
                <a:lnTo>
                  <a:pt x="410365" y="67763"/>
                </a:lnTo>
                <a:lnTo>
                  <a:pt x="407569" y="64074"/>
                </a:lnTo>
                <a:lnTo>
                  <a:pt x="404832" y="60326"/>
                </a:lnTo>
                <a:lnTo>
                  <a:pt x="400846" y="56994"/>
                </a:lnTo>
                <a:lnTo>
                  <a:pt x="395611" y="54079"/>
                </a:lnTo>
                <a:lnTo>
                  <a:pt x="390435" y="51105"/>
                </a:lnTo>
                <a:lnTo>
                  <a:pt x="383385" y="49617"/>
                </a:lnTo>
                <a:close/>
              </a:path>
              <a:path w="1060450" h="233679">
                <a:moveTo>
                  <a:pt x="436929" y="167415"/>
                </a:moveTo>
                <a:lnTo>
                  <a:pt x="416582" y="167415"/>
                </a:lnTo>
                <a:lnTo>
                  <a:pt x="416582" y="188475"/>
                </a:lnTo>
                <a:lnTo>
                  <a:pt x="436929" y="188475"/>
                </a:lnTo>
                <a:lnTo>
                  <a:pt x="436929" y="167415"/>
                </a:lnTo>
                <a:close/>
              </a:path>
              <a:path w="1060450" h="233679">
                <a:moveTo>
                  <a:pt x="410919" y="68536"/>
                </a:moveTo>
                <a:lnTo>
                  <a:pt x="385526" y="68536"/>
                </a:lnTo>
                <a:lnTo>
                  <a:pt x="392725" y="70708"/>
                </a:lnTo>
                <a:lnTo>
                  <a:pt x="398556" y="75051"/>
                </a:lnTo>
                <a:lnTo>
                  <a:pt x="415946" y="112504"/>
                </a:lnTo>
                <a:lnTo>
                  <a:pt x="416225" y="119939"/>
                </a:lnTo>
                <a:lnTo>
                  <a:pt x="415941" y="127474"/>
                </a:lnTo>
                <a:lnTo>
                  <a:pt x="398377" y="165808"/>
                </a:lnTo>
                <a:lnTo>
                  <a:pt x="385408" y="172412"/>
                </a:lnTo>
                <a:lnTo>
                  <a:pt x="410792" y="172412"/>
                </a:lnTo>
                <a:lnTo>
                  <a:pt x="412537" y="169913"/>
                </a:lnTo>
                <a:lnTo>
                  <a:pt x="414083" y="167415"/>
                </a:lnTo>
                <a:lnTo>
                  <a:pt x="436929" y="167415"/>
                </a:lnTo>
                <a:lnTo>
                  <a:pt x="436929" y="73177"/>
                </a:lnTo>
                <a:lnTo>
                  <a:pt x="414083" y="73177"/>
                </a:lnTo>
                <a:lnTo>
                  <a:pt x="412473" y="70708"/>
                </a:lnTo>
                <a:lnTo>
                  <a:pt x="410919" y="68536"/>
                </a:lnTo>
                <a:close/>
              </a:path>
              <a:path w="1060450" h="233679">
                <a:moveTo>
                  <a:pt x="436929" y="5711"/>
                </a:moveTo>
                <a:lnTo>
                  <a:pt x="415868" y="5711"/>
                </a:lnTo>
                <a:lnTo>
                  <a:pt x="415868" y="73177"/>
                </a:lnTo>
                <a:lnTo>
                  <a:pt x="436929" y="73177"/>
                </a:lnTo>
                <a:lnTo>
                  <a:pt x="436929" y="5711"/>
                </a:lnTo>
                <a:close/>
              </a:path>
              <a:path w="1060450" h="233679">
                <a:moveTo>
                  <a:pt x="539995" y="163488"/>
                </a:moveTo>
                <a:lnTo>
                  <a:pt x="517149" y="163488"/>
                </a:lnTo>
                <a:lnTo>
                  <a:pt x="516078" y="173483"/>
                </a:lnTo>
                <a:lnTo>
                  <a:pt x="515245" y="181515"/>
                </a:lnTo>
                <a:lnTo>
                  <a:pt x="514174" y="189368"/>
                </a:lnTo>
                <a:lnTo>
                  <a:pt x="512866" y="197043"/>
                </a:lnTo>
                <a:lnTo>
                  <a:pt x="511616" y="204777"/>
                </a:lnTo>
                <a:lnTo>
                  <a:pt x="510367" y="211767"/>
                </a:lnTo>
                <a:lnTo>
                  <a:pt x="506083" y="233096"/>
                </a:lnTo>
                <a:lnTo>
                  <a:pt x="522147" y="233096"/>
                </a:lnTo>
                <a:lnTo>
                  <a:pt x="533926" y="194901"/>
                </a:lnTo>
                <a:lnTo>
                  <a:pt x="536009" y="187167"/>
                </a:lnTo>
                <a:lnTo>
                  <a:pt x="537555" y="179908"/>
                </a:lnTo>
                <a:lnTo>
                  <a:pt x="539995" y="163488"/>
                </a:lnTo>
                <a:close/>
              </a:path>
              <a:path w="1060450" h="233679">
                <a:moveTo>
                  <a:pt x="846246" y="107802"/>
                </a:moveTo>
                <a:lnTo>
                  <a:pt x="830897" y="107802"/>
                </a:lnTo>
                <a:lnTo>
                  <a:pt x="824412" y="109498"/>
                </a:lnTo>
                <a:lnTo>
                  <a:pt x="802816" y="137906"/>
                </a:lnTo>
                <a:lnTo>
                  <a:pt x="802816" y="160870"/>
                </a:lnTo>
                <a:lnTo>
                  <a:pt x="830778" y="190974"/>
                </a:lnTo>
                <a:lnTo>
                  <a:pt x="846127" y="190974"/>
                </a:lnTo>
                <a:lnTo>
                  <a:pt x="852553" y="189308"/>
                </a:lnTo>
                <a:lnTo>
                  <a:pt x="863083" y="182586"/>
                </a:lnTo>
                <a:lnTo>
                  <a:pt x="867069" y="178124"/>
                </a:lnTo>
                <a:lnTo>
                  <a:pt x="868278" y="175625"/>
                </a:lnTo>
                <a:lnTo>
                  <a:pt x="832087" y="175625"/>
                </a:lnTo>
                <a:lnTo>
                  <a:pt x="827565" y="173453"/>
                </a:lnTo>
                <a:lnTo>
                  <a:pt x="824948" y="169110"/>
                </a:lnTo>
                <a:lnTo>
                  <a:pt x="822330" y="164708"/>
                </a:lnTo>
                <a:lnTo>
                  <a:pt x="821021" y="159740"/>
                </a:lnTo>
                <a:lnTo>
                  <a:pt x="821021" y="139036"/>
                </a:lnTo>
                <a:lnTo>
                  <a:pt x="822360" y="134098"/>
                </a:lnTo>
                <a:lnTo>
                  <a:pt x="827774" y="125353"/>
                </a:lnTo>
                <a:lnTo>
                  <a:pt x="832265" y="123151"/>
                </a:lnTo>
                <a:lnTo>
                  <a:pt x="868340" y="123151"/>
                </a:lnTo>
                <a:lnTo>
                  <a:pt x="867158" y="120682"/>
                </a:lnTo>
                <a:lnTo>
                  <a:pt x="863202" y="116220"/>
                </a:lnTo>
                <a:lnTo>
                  <a:pt x="857967" y="112889"/>
                </a:lnTo>
                <a:lnTo>
                  <a:pt x="852731" y="109498"/>
                </a:lnTo>
                <a:lnTo>
                  <a:pt x="846246" y="107802"/>
                </a:lnTo>
                <a:close/>
              </a:path>
              <a:path w="1060450" h="233679">
                <a:moveTo>
                  <a:pt x="864570" y="5711"/>
                </a:moveTo>
                <a:lnTo>
                  <a:pt x="844224" y="5711"/>
                </a:lnTo>
                <a:lnTo>
                  <a:pt x="718573" y="188475"/>
                </a:lnTo>
                <a:lnTo>
                  <a:pt x="738920" y="188475"/>
                </a:lnTo>
                <a:lnTo>
                  <a:pt x="864570" y="5711"/>
                </a:lnTo>
                <a:close/>
              </a:path>
              <a:path w="1060450" h="233679">
                <a:moveTo>
                  <a:pt x="868340" y="123151"/>
                </a:moveTo>
                <a:lnTo>
                  <a:pt x="844938" y="123151"/>
                </a:lnTo>
                <a:lnTo>
                  <a:pt x="849400" y="125353"/>
                </a:lnTo>
                <a:lnTo>
                  <a:pt x="851898" y="129755"/>
                </a:lnTo>
                <a:lnTo>
                  <a:pt x="854397" y="134098"/>
                </a:lnTo>
                <a:lnTo>
                  <a:pt x="855646" y="139036"/>
                </a:lnTo>
                <a:lnTo>
                  <a:pt x="855646" y="159740"/>
                </a:lnTo>
                <a:lnTo>
                  <a:pt x="854337" y="164708"/>
                </a:lnTo>
                <a:lnTo>
                  <a:pt x="849162" y="173453"/>
                </a:lnTo>
                <a:lnTo>
                  <a:pt x="844759" y="175625"/>
                </a:lnTo>
                <a:lnTo>
                  <a:pt x="868278" y="175625"/>
                </a:lnTo>
                <a:lnTo>
                  <a:pt x="872483" y="166998"/>
                </a:lnTo>
                <a:lnTo>
                  <a:pt x="873851" y="160870"/>
                </a:lnTo>
                <a:lnTo>
                  <a:pt x="873851" y="137906"/>
                </a:lnTo>
                <a:lnTo>
                  <a:pt x="872513" y="131808"/>
                </a:lnTo>
                <a:lnTo>
                  <a:pt x="868340" y="123151"/>
                </a:lnTo>
                <a:close/>
              </a:path>
              <a:path w="1060450" h="233679">
                <a:moveTo>
                  <a:pt x="755221" y="3212"/>
                </a:moveTo>
                <a:lnTo>
                  <a:pt x="739872" y="3212"/>
                </a:lnTo>
                <a:lnTo>
                  <a:pt x="733387" y="4908"/>
                </a:lnTo>
                <a:lnTo>
                  <a:pt x="711791" y="33316"/>
                </a:lnTo>
                <a:lnTo>
                  <a:pt x="711791" y="56280"/>
                </a:lnTo>
                <a:lnTo>
                  <a:pt x="739753" y="86384"/>
                </a:lnTo>
                <a:lnTo>
                  <a:pt x="755102" y="86384"/>
                </a:lnTo>
                <a:lnTo>
                  <a:pt x="761527" y="84718"/>
                </a:lnTo>
                <a:lnTo>
                  <a:pt x="772058" y="77996"/>
                </a:lnTo>
                <a:lnTo>
                  <a:pt x="776044" y="73534"/>
                </a:lnTo>
                <a:lnTo>
                  <a:pt x="777253" y="71035"/>
                </a:lnTo>
                <a:lnTo>
                  <a:pt x="741062" y="71035"/>
                </a:lnTo>
                <a:lnTo>
                  <a:pt x="736540" y="68863"/>
                </a:lnTo>
                <a:lnTo>
                  <a:pt x="733922" y="64520"/>
                </a:lnTo>
                <a:lnTo>
                  <a:pt x="731305" y="60118"/>
                </a:lnTo>
                <a:lnTo>
                  <a:pt x="729996" y="55150"/>
                </a:lnTo>
                <a:lnTo>
                  <a:pt x="729996" y="34446"/>
                </a:lnTo>
                <a:lnTo>
                  <a:pt x="731334" y="29508"/>
                </a:lnTo>
                <a:lnTo>
                  <a:pt x="736748" y="20763"/>
                </a:lnTo>
                <a:lnTo>
                  <a:pt x="741240" y="18562"/>
                </a:lnTo>
                <a:lnTo>
                  <a:pt x="777315" y="18562"/>
                </a:lnTo>
                <a:lnTo>
                  <a:pt x="776133" y="16093"/>
                </a:lnTo>
                <a:lnTo>
                  <a:pt x="772177" y="11631"/>
                </a:lnTo>
                <a:lnTo>
                  <a:pt x="766941" y="8299"/>
                </a:lnTo>
                <a:lnTo>
                  <a:pt x="761706" y="4908"/>
                </a:lnTo>
                <a:lnTo>
                  <a:pt x="755221" y="3212"/>
                </a:lnTo>
                <a:close/>
              </a:path>
              <a:path w="1060450" h="233679">
                <a:moveTo>
                  <a:pt x="777315" y="18562"/>
                </a:moveTo>
                <a:lnTo>
                  <a:pt x="753912" y="18562"/>
                </a:lnTo>
                <a:lnTo>
                  <a:pt x="758374" y="20763"/>
                </a:lnTo>
                <a:lnTo>
                  <a:pt x="760873" y="25165"/>
                </a:lnTo>
                <a:lnTo>
                  <a:pt x="763372" y="29508"/>
                </a:lnTo>
                <a:lnTo>
                  <a:pt x="764621" y="34446"/>
                </a:lnTo>
                <a:lnTo>
                  <a:pt x="764621" y="55150"/>
                </a:lnTo>
                <a:lnTo>
                  <a:pt x="763312" y="60118"/>
                </a:lnTo>
                <a:lnTo>
                  <a:pt x="758136" y="68863"/>
                </a:lnTo>
                <a:lnTo>
                  <a:pt x="753734" y="71035"/>
                </a:lnTo>
                <a:lnTo>
                  <a:pt x="777253" y="71035"/>
                </a:lnTo>
                <a:lnTo>
                  <a:pt x="781458" y="62408"/>
                </a:lnTo>
                <a:lnTo>
                  <a:pt x="782826" y="56280"/>
                </a:lnTo>
                <a:lnTo>
                  <a:pt x="782826" y="33316"/>
                </a:lnTo>
                <a:lnTo>
                  <a:pt x="781488" y="27218"/>
                </a:lnTo>
                <a:lnTo>
                  <a:pt x="777315" y="18562"/>
                </a:lnTo>
                <a:close/>
              </a:path>
              <a:path w="1060450" h="233679">
                <a:moveTo>
                  <a:pt x="965405" y="5711"/>
                </a:moveTo>
                <a:lnTo>
                  <a:pt x="944344" y="5711"/>
                </a:lnTo>
                <a:lnTo>
                  <a:pt x="944344" y="188475"/>
                </a:lnTo>
                <a:lnTo>
                  <a:pt x="965405" y="188475"/>
                </a:lnTo>
                <a:lnTo>
                  <a:pt x="965405" y="5711"/>
                </a:lnTo>
                <a:close/>
              </a:path>
              <a:path w="1060450" h="233679">
                <a:moveTo>
                  <a:pt x="1055196" y="51402"/>
                </a:moveTo>
                <a:lnTo>
                  <a:pt x="1034135" y="51402"/>
                </a:lnTo>
                <a:lnTo>
                  <a:pt x="1034135" y="188475"/>
                </a:lnTo>
                <a:lnTo>
                  <a:pt x="1055196" y="188475"/>
                </a:lnTo>
                <a:lnTo>
                  <a:pt x="1055196" y="51402"/>
                </a:lnTo>
                <a:close/>
              </a:path>
              <a:path w="1060450" h="233679">
                <a:moveTo>
                  <a:pt x="1048949" y="0"/>
                </a:moveTo>
                <a:lnTo>
                  <a:pt x="1040739" y="0"/>
                </a:lnTo>
                <a:lnTo>
                  <a:pt x="1037199" y="1398"/>
                </a:lnTo>
                <a:lnTo>
                  <a:pt x="1034225" y="4194"/>
                </a:lnTo>
                <a:lnTo>
                  <a:pt x="1031309" y="6990"/>
                </a:lnTo>
                <a:lnTo>
                  <a:pt x="1029852" y="10351"/>
                </a:lnTo>
                <a:lnTo>
                  <a:pt x="1029852" y="18205"/>
                </a:lnTo>
                <a:lnTo>
                  <a:pt x="1031309" y="21566"/>
                </a:lnTo>
                <a:lnTo>
                  <a:pt x="1034225" y="24362"/>
                </a:lnTo>
                <a:lnTo>
                  <a:pt x="1037199" y="27158"/>
                </a:lnTo>
                <a:lnTo>
                  <a:pt x="1040739" y="28556"/>
                </a:lnTo>
                <a:lnTo>
                  <a:pt x="1048949" y="28556"/>
                </a:lnTo>
                <a:lnTo>
                  <a:pt x="1052459" y="27158"/>
                </a:lnTo>
                <a:lnTo>
                  <a:pt x="1055375" y="24362"/>
                </a:lnTo>
                <a:lnTo>
                  <a:pt x="1058349" y="21566"/>
                </a:lnTo>
                <a:lnTo>
                  <a:pt x="1059837" y="18205"/>
                </a:lnTo>
                <a:lnTo>
                  <a:pt x="1059837" y="10351"/>
                </a:lnTo>
                <a:lnTo>
                  <a:pt x="1058349" y="6990"/>
                </a:lnTo>
                <a:lnTo>
                  <a:pt x="1055375" y="4194"/>
                </a:lnTo>
                <a:lnTo>
                  <a:pt x="1052459" y="1398"/>
                </a:lnTo>
                <a:lnTo>
                  <a:pt x="104894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0" name="object 40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16480" y="6901021"/>
            <a:ext cx="1791417" cy="242734"/>
          </a:xfrm>
          <a:prstGeom prst="rect">
            <a:avLst/>
          </a:prstGeom>
        </p:spPr>
      </p:pic>
      <p:pic>
        <p:nvPicPr>
          <p:cNvPr id="41" name="object 41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559598" y="6904233"/>
            <a:ext cx="1184150" cy="188475"/>
          </a:xfrm>
          <a:prstGeom prst="rect">
            <a:avLst/>
          </a:prstGeom>
        </p:spPr>
      </p:pic>
      <p:sp>
        <p:nvSpPr>
          <p:cNvPr id="42" name="object 42" descr=""/>
          <p:cNvSpPr/>
          <p:nvPr/>
        </p:nvSpPr>
        <p:spPr>
          <a:xfrm>
            <a:off x="11900280" y="6901021"/>
            <a:ext cx="1239520" cy="233679"/>
          </a:xfrm>
          <a:custGeom>
            <a:avLst/>
            <a:gdLst/>
            <a:ahLst/>
            <a:cxnLst/>
            <a:rect l="l" t="t" r="r" b="b"/>
            <a:pathLst>
              <a:path w="1239519" h="233679">
                <a:moveTo>
                  <a:pt x="134455" y="107802"/>
                </a:moveTo>
                <a:lnTo>
                  <a:pt x="119106" y="107802"/>
                </a:lnTo>
                <a:lnTo>
                  <a:pt x="112621" y="109498"/>
                </a:lnTo>
                <a:lnTo>
                  <a:pt x="91025" y="137906"/>
                </a:lnTo>
                <a:lnTo>
                  <a:pt x="91025" y="160870"/>
                </a:lnTo>
                <a:lnTo>
                  <a:pt x="118987" y="190974"/>
                </a:lnTo>
                <a:lnTo>
                  <a:pt x="134336" y="190974"/>
                </a:lnTo>
                <a:lnTo>
                  <a:pt x="140762" y="189308"/>
                </a:lnTo>
                <a:lnTo>
                  <a:pt x="151292" y="182586"/>
                </a:lnTo>
                <a:lnTo>
                  <a:pt x="155278" y="178124"/>
                </a:lnTo>
                <a:lnTo>
                  <a:pt x="156487" y="175625"/>
                </a:lnTo>
                <a:lnTo>
                  <a:pt x="120296" y="175625"/>
                </a:lnTo>
                <a:lnTo>
                  <a:pt x="115774" y="173453"/>
                </a:lnTo>
                <a:lnTo>
                  <a:pt x="113156" y="169110"/>
                </a:lnTo>
                <a:lnTo>
                  <a:pt x="110539" y="164708"/>
                </a:lnTo>
                <a:lnTo>
                  <a:pt x="109230" y="159740"/>
                </a:lnTo>
                <a:lnTo>
                  <a:pt x="109230" y="139036"/>
                </a:lnTo>
                <a:lnTo>
                  <a:pt x="110568" y="134098"/>
                </a:lnTo>
                <a:lnTo>
                  <a:pt x="115982" y="125353"/>
                </a:lnTo>
                <a:lnTo>
                  <a:pt x="120474" y="123151"/>
                </a:lnTo>
                <a:lnTo>
                  <a:pt x="156549" y="123151"/>
                </a:lnTo>
                <a:lnTo>
                  <a:pt x="155367" y="120682"/>
                </a:lnTo>
                <a:lnTo>
                  <a:pt x="151411" y="116220"/>
                </a:lnTo>
                <a:lnTo>
                  <a:pt x="146175" y="112889"/>
                </a:lnTo>
                <a:lnTo>
                  <a:pt x="140940" y="109498"/>
                </a:lnTo>
                <a:lnTo>
                  <a:pt x="134455" y="107802"/>
                </a:lnTo>
                <a:close/>
              </a:path>
              <a:path w="1239519" h="233679">
                <a:moveTo>
                  <a:pt x="152779" y="5711"/>
                </a:moveTo>
                <a:lnTo>
                  <a:pt x="132432" y="5711"/>
                </a:lnTo>
                <a:lnTo>
                  <a:pt x="6782" y="188475"/>
                </a:lnTo>
                <a:lnTo>
                  <a:pt x="27129" y="188475"/>
                </a:lnTo>
                <a:lnTo>
                  <a:pt x="152779" y="5711"/>
                </a:lnTo>
                <a:close/>
              </a:path>
              <a:path w="1239519" h="233679">
                <a:moveTo>
                  <a:pt x="156549" y="123151"/>
                </a:moveTo>
                <a:lnTo>
                  <a:pt x="133146" y="123151"/>
                </a:lnTo>
                <a:lnTo>
                  <a:pt x="137608" y="125353"/>
                </a:lnTo>
                <a:lnTo>
                  <a:pt x="140107" y="129755"/>
                </a:lnTo>
                <a:lnTo>
                  <a:pt x="142606" y="134098"/>
                </a:lnTo>
                <a:lnTo>
                  <a:pt x="143855" y="139036"/>
                </a:lnTo>
                <a:lnTo>
                  <a:pt x="143855" y="159740"/>
                </a:lnTo>
                <a:lnTo>
                  <a:pt x="142546" y="164708"/>
                </a:lnTo>
                <a:lnTo>
                  <a:pt x="137370" y="173453"/>
                </a:lnTo>
                <a:lnTo>
                  <a:pt x="132968" y="175625"/>
                </a:lnTo>
                <a:lnTo>
                  <a:pt x="156487" y="175625"/>
                </a:lnTo>
                <a:lnTo>
                  <a:pt x="160692" y="166998"/>
                </a:lnTo>
                <a:lnTo>
                  <a:pt x="162060" y="160870"/>
                </a:lnTo>
                <a:lnTo>
                  <a:pt x="162060" y="137906"/>
                </a:lnTo>
                <a:lnTo>
                  <a:pt x="160722" y="131808"/>
                </a:lnTo>
                <a:lnTo>
                  <a:pt x="156549" y="123151"/>
                </a:lnTo>
                <a:close/>
              </a:path>
              <a:path w="1239519" h="233679">
                <a:moveTo>
                  <a:pt x="43430" y="3212"/>
                </a:moveTo>
                <a:lnTo>
                  <a:pt x="28081" y="3212"/>
                </a:lnTo>
                <a:lnTo>
                  <a:pt x="21596" y="4908"/>
                </a:lnTo>
                <a:lnTo>
                  <a:pt x="0" y="33316"/>
                </a:lnTo>
                <a:lnTo>
                  <a:pt x="0" y="56280"/>
                </a:lnTo>
                <a:lnTo>
                  <a:pt x="27962" y="86384"/>
                </a:lnTo>
                <a:lnTo>
                  <a:pt x="43311" y="86384"/>
                </a:lnTo>
                <a:lnTo>
                  <a:pt x="49736" y="84718"/>
                </a:lnTo>
                <a:lnTo>
                  <a:pt x="60267" y="77996"/>
                </a:lnTo>
                <a:lnTo>
                  <a:pt x="64253" y="73534"/>
                </a:lnTo>
                <a:lnTo>
                  <a:pt x="65462" y="71035"/>
                </a:lnTo>
                <a:lnTo>
                  <a:pt x="29270" y="71035"/>
                </a:lnTo>
                <a:lnTo>
                  <a:pt x="24749" y="68863"/>
                </a:lnTo>
                <a:lnTo>
                  <a:pt x="22131" y="64520"/>
                </a:lnTo>
                <a:lnTo>
                  <a:pt x="19513" y="60118"/>
                </a:lnTo>
                <a:lnTo>
                  <a:pt x="18205" y="55150"/>
                </a:lnTo>
                <a:lnTo>
                  <a:pt x="18205" y="34446"/>
                </a:lnTo>
                <a:lnTo>
                  <a:pt x="19543" y="29508"/>
                </a:lnTo>
                <a:lnTo>
                  <a:pt x="24957" y="20763"/>
                </a:lnTo>
                <a:lnTo>
                  <a:pt x="29449" y="18562"/>
                </a:lnTo>
                <a:lnTo>
                  <a:pt x="65524" y="18562"/>
                </a:lnTo>
                <a:lnTo>
                  <a:pt x="64342" y="16093"/>
                </a:lnTo>
                <a:lnTo>
                  <a:pt x="60386" y="11631"/>
                </a:lnTo>
                <a:lnTo>
                  <a:pt x="55150" y="8299"/>
                </a:lnTo>
                <a:lnTo>
                  <a:pt x="49915" y="4908"/>
                </a:lnTo>
                <a:lnTo>
                  <a:pt x="43430" y="3212"/>
                </a:lnTo>
                <a:close/>
              </a:path>
              <a:path w="1239519" h="233679">
                <a:moveTo>
                  <a:pt x="65524" y="18562"/>
                </a:moveTo>
                <a:lnTo>
                  <a:pt x="42121" y="18562"/>
                </a:lnTo>
                <a:lnTo>
                  <a:pt x="46583" y="20763"/>
                </a:lnTo>
                <a:lnTo>
                  <a:pt x="49082" y="25165"/>
                </a:lnTo>
                <a:lnTo>
                  <a:pt x="51581" y="29508"/>
                </a:lnTo>
                <a:lnTo>
                  <a:pt x="52830" y="34446"/>
                </a:lnTo>
                <a:lnTo>
                  <a:pt x="52830" y="55150"/>
                </a:lnTo>
                <a:lnTo>
                  <a:pt x="51521" y="60118"/>
                </a:lnTo>
                <a:lnTo>
                  <a:pt x="46345" y="68863"/>
                </a:lnTo>
                <a:lnTo>
                  <a:pt x="41943" y="71035"/>
                </a:lnTo>
                <a:lnTo>
                  <a:pt x="65462" y="71035"/>
                </a:lnTo>
                <a:lnTo>
                  <a:pt x="69667" y="62408"/>
                </a:lnTo>
                <a:lnTo>
                  <a:pt x="71035" y="56280"/>
                </a:lnTo>
                <a:lnTo>
                  <a:pt x="71035" y="33316"/>
                </a:lnTo>
                <a:lnTo>
                  <a:pt x="69696" y="27218"/>
                </a:lnTo>
                <a:lnTo>
                  <a:pt x="65524" y="18562"/>
                </a:lnTo>
                <a:close/>
              </a:path>
              <a:path w="1239519" h="233679">
                <a:moveTo>
                  <a:pt x="253614" y="5711"/>
                </a:moveTo>
                <a:lnTo>
                  <a:pt x="232553" y="5711"/>
                </a:lnTo>
                <a:lnTo>
                  <a:pt x="232553" y="188475"/>
                </a:lnTo>
                <a:lnTo>
                  <a:pt x="253614" y="188475"/>
                </a:lnTo>
                <a:lnTo>
                  <a:pt x="253614" y="5711"/>
                </a:lnTo>
                <a:close/>
              </a:path>
              <a:path w="1239519" h="233679">
                <a:moveTo>
                  <a:pt x="343405" y="5711"/>
                </a:moveTo>
                <a:lnTo>
                  <a:pt x="322344" y="5711"/>
                </a:lnTo>
                <a:lnTo>
                  <a:pt x="322344" y="188475"/>
                </a:lnTo>
                <a:lnTo>
                  <a:pt x="343405" y="188475"/>
                </a:lnTo>
                <a:lnTo>
                  <a:pt x="343405" y="5711"/>
                </a:lnTo>
                <a:close/>
              </a:path>
              <a:path w="1239519" h="233679">
                <a:moveTo>
                  <a:pt x="473176" y="49617"/>
                </a:moveTo>
                <a:lnTo>
                  <a:pt x="464252" y="49617"/>
                </a:lnTo>
                <a:lnTo>
                  <a:pt x="455852" y="50158"/>
                </a:lnTo>
                <a:lnTo>
                  <a:pt x="421974" y="68737"/>
                </a:lnTo>
                <a:lnTo>
                  <a:pt x="406173" y="109855"/>
                </a:lnTo>
                <a:lnTo>
                  <a:pt x="405710" y="120296"/>
                </a:lnTo>
                <a:lnTo>
                  <a:pt x="406173" y="130820"/>
                </a:lnTo>
                <a:lnTo>
                  <a:pt x="421952" y="172144"/>
                </a:lnTo>
                <a:lnTo>
                  <a:pt x="455579" y="190790"/>
                </a:lnTo>
                <a:lnTo>
                  <a:pt x="463895" y="191331"/>
                </a:lnTo>
                <a:lnTo>
                  <a:pt x="472700" y="191331"/>
                </a:lnTo>
                <a:lnTo>
                  <a:pt x="500583" y="172412"/>
                </a:lnTo>
                <a:lnTo>
                  <a:pt x="457945" y="172412"/>
                </a:lnTo>
                <a:lnTo>
                  <a:pt x="450568" y="170092"/>
                </a:lnTo>
                <a:lnTo>
                  <a:pt x="427886" y="133905"/>
                </a:lnTo>
                <a:lnTo>
                  <a:pt x="426771" y="119939"/>
                </a:lnTo>
                <a:lnTo>
                  <a:pt x="427044" y="112889"/>
                </a:lnTo>
                <a:lnTo>
                  <a:pt x="450390" y="70827"/>
                </a:lnTo>
                <a:lnTo>
                  <a:pt x="457826" y="68536"/>
                </a:lnTo>
                <a:lnTo>
                  <a:pt x="500710" y="68536"/>
                </a:lnTo>
                <a:lnTo>
                  <a:pt x="500156" y="67763"/>
                </a:lnTo>
                <a:lnTo>
                  <a:pt x="497360" y="64074"/>
                </a:lnTo>
                <a:lnTo>
                  <a:pt x="494623" y="60326"/>
                </a:lnTo>
                <a:lnTo>
                  <a:pt x="490637" y="56994"/>
                </a:lnTo>
                <a:lnTo>
                  <a:pt x="485402" y="54079"/>
                </a:lnTo>
                <a:lnTo>
                  <a:pt x="480226" y="51105"/>
                </a:lnTo>
                <a:lnTo>
                  <a:pt x="473176" y="49617"/>
                </a:lnTo>
                <a:close/>
              </a:path>
              <a:path w="1239519" h="233679">
                <a:moveTo>
                  <a:pt x="526720" y="167415"/>
                </a:moveTo>
                <a:lnTo>
                  <a:pt x="506373" y="167415"/>
                </a:lnTo>
                <a:lnTo>
                  <a:pt x="506373" y="188475"/>
                </a:lnTo>
                <a:lnTo>
                  <a:pt x="526720" y="188475"/>
                </a:lnTo>
                <a:lnTo>
                  <a:pt x="526720" y="167415"/>
                </a:lnTo>
                <a:close/>
              </a:path>
              <a:path w="1239519" h="233679">
                <a:moveTo>
                  <a:pt x="500710" y="68536"/>
                </a:moveTo>
                <a:lnTo>
                  <a:pt x="475318" y="68536"/>
                </a:lnTo>
                <a:lnTo>
                  <a:pt x="482516" y="70708"/>
                </a:lnTo>
                <a:lnTo>
                  <a:pt x="488347" y="75051"/>
                </a:lnTo>
                <a:lnTo>
                  <a:pt x="505737" y="112504"/>
                </a:lnTo>
                <a:lnTo>
                  <a:pt x="506016" y="119939"/>
                </a:lnTo>
                <a:lnTo>
                  <a:pt x="505732" y="127474"/>
                </a:lnTo>
                <a:lnTo>
                  <a:pt x="488168" y="165808"/>
                </a:lnTo>
                <a:lnTo>
                  <a:pt x="475199" y="172412"/>
                </a:lnTo>
                <a:lnTo>
                  <a:pt x="500583" y="172412"/>
                </a:lnTo>
                <a:lnTo>
                  <a:pt x="502328" y="169913"/>
                </a:lnTo>
                <a:lnTo>
                  <a:pt x="503875" y="167415"/>
                </a:lnTo>
                <a:lnTo>
                  <a:pt x="526720" y="167415"/>
                </a:lnTo>
                <a:lnTo>
                  <a:pt x="526720" y="73177"/>
                </a:lnTo>
                <a:lnTo>
                  <a:pt x="503875" y="73177"/>
                </a:lnTo>
                <a:lnTo>
                  <a:pt x="502264" y="70708"/>
                </a:lnTo>
                <a:lnTo>
                  <a:pt x="500710" y="68536"/>
                </a:lnTo>
                <a:close/>
              </a:path>
              <a:path w="1239519" h="233679">
                <a:moveTo>
                  <a:pt x="526720" y="5711"/>
                </a:moveTo>
                <a:lnTo>
                  <a:pt x="505659" y="5711"/>
                </a:lnTo>
                <a:lnTo>
                  <a:pt x="505659" y="73177"/>
                </a:lnTo>
                <a:lnTo>
                  <a:pt x="526720" y="73177"/>
                </a:lnTo>
                <a:lnTo>
                  <a:pt x="526720" y="5711"/>
                </a:lnTo>
                <a:close/>
              </a:path>
              <a:path w="1239519" h="233679">
                <a:moveTo>
                  <a:pt x="629786" y="163488"/>
                </a:moveTo>
                <a:lnTo>
                  <a:pt x="606940" y="163488"/>
                </a:lnTo>
                <a:lnTo>
                  <a:pt x="605869" y="173483"/>
                </a:lnTo>
                <a:lnTo>
                  <a:pt x="605036" y="181515"/>
                </a:lnTo>
                <a:lnTo>
                  <a:pt x="603966" y="189368"/>
                </a:lnTo>
                <a:lnTo>
                  <a:pt x="602657" y="197043"/>
                </a:lnTo>
                <a:lnTo>
                  <a:pt x="601407" y="204777"/>
                </a:lnTo>
                <a:lnTo>
                  <a:pt x="600158" y="211767"/>
                </a:lnTo>
                <a:lnTo>
                  <a:pt x="595874" y="233096"/>
                </a:lnTo>
                <a:lnTo>
                  <a:pt x="611938" y="233096"/>
                </a:lnTo>
                <a:lnTo>
                  <a:pt x="623717" y="194901"/>
                </a:lnTo>
                <a:lnTo>
                  <a:pt x="625800" y="187167"/>
                </a:lnTo>
                <a:lnTo>
                  <a:pt x="627347" y="179908"/>
                </a:lnTo>
                <a:lnTo>
                  <a:pt x="629786" y="163488"/>
                </a:lnTo>
                <a:close/>
              </a:path>
              <a:path w="1239519" h="233679">
                <a:moveTo>
                  <a:pt x="936037" y="107802"/>
                </a:moveTo>
                <a:lnTo>
                  <a:pt x="920688" y="107802"/>
                </a:lnTo>
                <a:lnTo>
                  <a:pt x="914203" y="109498"/>
                </a:lnTo>
                <a:lnTo>
                  <a:pt x="892607" y="137906"/>
                </a:lnTo>
                <a:lnTo>
                  <a:pt x="892607" y="160870"/>
                </a:lnTo>
                <a:lnTo>
                  <a:pt x="920569" y="190974"/>
                </a:lnTo>
                <a:lnTo>
                  <a:pt x="935918" y="190974"/>
                </a:lnTo>
                <a:lnTo>
                  <a:pt x="942344" y="189308"/>
                </a:lnTo>
                <a:lnTo>
                  <a:pt x="952874" y="182586"/>
                </a:lnTo>
                <a:lnTo>
                  <a:pt x="956860" y="178124"/>
                </a:lnTo>
                <a:lnTo>
                  <a:pt x="958069" y="175625"/>
                </a:lnTo>
                <a:lnTo>
                  <a:pt x="921878" y="175625"/>
                </a:lnTo>
                <a:lnTo>
                  <a:pt x="917356" y="173453"/>
                </a:lnTo>
                <a:lnTo>
                  <a:pt x="914739" y="169110"/>
                </a:lnTo>
                <a:lnTo>
                  <a:pt x="912121" y="164708"/>
                </a:lnTo>
                <a:lnTo>
                  <a:pt x="910812" y="159740"/>
                </a:lnTo>
                <a:lnTo>
                  <a:pt x="910812" y="139036"/>
                </a:lnTo>
                <a:lnTo>
                  <a:pt x="912151" y="134098"/>
                </a:lnTo>
                <a:lnTo>
                  <a:pt x="917565" y="125353"/>
                </a:lnTo>
                <a:lnTo>
                  <a:pt x="922056" y="123151"/>
                </a:lnTo>
                <a:lnTo>
                  <a:pt x="958131" y="123151"/>
                </a:lnTo>
                <a:lnTo>
                  <a:pt x="956949" y="120682"/>
                </a:lnTo>
                <a:lnTo>
                  <a:pt x="952993" y="116220"/>
                </a:lnTo>
                <a:lnTo>
                  <a:pt x="947758" y="112889"/>
                </a:lnTo>
                <a:lnTo>
                  <a:pt x="942522" y="109498"/>
                </a:lnTo>
                <a:lnTo>
                  <a:pt x="936037" y="107802"/>
                </a:lnTo>
                <a:close/>
              </a:path>
              <a:path w="1239519" h="233679">
                <a:moveTo>
                  <a:pt x="954361" y="5711"/>
                </a:moveTo>
                <a:lnTo>
                  <a:pt x="934015" y="5711"/>
                </a:lnTo>
                <a:lnTo>
                  <a:pt x="808364" y="188475"/>
                </a:lnTo>
                <a:lnTo>
                  <a:pt x="828711" y="188475"/>
                </a:lnTo>
                <a:lnTo>
                  <a:pt x="954361" y="5711"/>
                </a:lnTo>
                <a:close/>
              </a:path>
              <a:path w="1239519" h="233679">
                <a:moveTo>
                  <a:pt x="958131" y="123151"/>
                </a:moveTo>
                <a:lnTo>
                  <a:pt x="934729" y="123151"/>
                </a:lnTo>
                <a:lnTo>
                  <a:pt x="939191" y="125353"/>
                </a:lnTo>
                <a:lnTo>
                  <a:pt x="941689" y="129755"/>
                </a:lnTo>
                <a:lnTo>
                  <a:pt x="944188" y="134098"/>
                </a:lnTo>
                <a:lnTo>
                  <a:pt x="945437" y="139036"/>
                </a:lnTo>
                <a:lnTo>
                  <a:pt x="945437" y="159740"/>
                </a:lnTo>
                <a:lnTo>
                  <a:pt x="944129" y="164708"/>
                </a:lnTo>
                <a:lnTo>
                  <a:pt x="938953" y="173453"/>
                </a:lnTo>
                <a:lnTo>
                  <a:pt x="934550" y="175625"/>
                </a:lnTo>
                <a:lnTo>
                  <a:pt x="958069" y="175625"/>
                </a:lnTo>
                <a:lnTo>
                  <a:pt x="962274" y="166998"/>
                </a:lnTo>
                <a:lnTo>
                  <a:pt x="963643" y="160870"/>
                </a:lnTo>
                <a:lnTo>
                  <a:pt x="963643" y="137906"/>
                </a:lnTo>
                <a:lnTo>
                  <a:pt x="962304" y="131808"/>
                </a:lnTo>
                <a:lnTo>
                  <a:pt x="958131" y="123151"/>
                </a:lnTo>
                <a:close/>
              </a:path>
              <a:path w="1239519" h="233679">
                <a:moveTo>
                  <a:pt x="845012" y="3212"/>
                </a:moveTo>
                <a:lnTo>
                  <a:pt x="829663" y="3212"/>
                </a:lnTo>
                <a:lnTo>
                  <a:pt x="823178" y="4908"/>
                </a:lnTo>
                <a:lnTo>
                  <a:pt x="801582" y="33316"/>
                </a:lnTo>
                <a:lnTo>
                  <a:pt x="801582" y="56280"/>
                </a:lnTo>
                <a:lnTo>
                  <a:pt x="829544" y="86384"/>
                </a:lnTo>
                <a:lnTo>
                  <a:pt x="844893" y="86384"/>
                </a:lnTo>
                <a:lnTo>
                  <a:pt x="851318" y="84718"/>
                </a:lnTo>
                <a:lnTo>
                  <a:pt x="861849" y="77996"/>
                </a:lnTo>
                <a:lnTo>
                  <a:pt x="865835" y="73534"/>
                </a:lnTo>
                <a:lnTo>
                  <a:pt x="867044" y="71035"/>
                </a:lnTo>
                <a:lnTo>
                  <a:pt x="830853" y="71035"/>
                </a:lnTo>
                <a:lnTo>
                  <a:pt x="826331" y="68863"/>
                </a:lnTo>
                <a:lnTo>
                  <a:pt x="823713" y="64520"/>
                </a:lnTo>
                <a:lnTo>
                  <a:pt x="821096" y="60118"/>
                </a:lnTo>
                <a:lnTo>
                  <a:pt x="819787" y="55150"/>
                </a:lnTo>
                <a:lnTo>
                  <a:pt x="819787" y="34446"/>
                </a:lnTo>
                <a:lnTo>
                  <a:pt x="821125" y="29508"/>
                </a:lnTo>
                <a:lnTo>
                  <a:pt x="826539" y="20763"/>
                </a:lnTo>
                <a:lnTo>
                  <a:pt x="831031" y="18562"/>
                </a:lnTo>
                <a:lnTo>
                  <a:pt x="867106" y="18562"/>
                </a:lnTo>
                <a:lnTo>
                  <a:pt x="865924" y="16093"/>
                </a:lnTo>
                <a:lnTo>
                  <a:pt x="861968" y="11631"/>
                </a:lnTo>
                <a:lnTo>
                  <a:pt x="856732" y="8299"/>
                </a:lnTo>
                <a:lnTo>
                  <a:pt x="851497" y="4908"/>
                </a:lnTo>
                <a:lnTo>
                  <a:pt x="845012" y="3212"/>
                </a:lnTo>
                <a:close/>
              </a:path>
              <a:path w="1239519" h="233679">
                <a:moveTo>
                  <a:pt x="867106" y="18562"/>
                </a:moveTo>
                <a:lnTo>
                  <a:pt x="843703" y="18562"/>
                </a:lnTo>
                <a:lnTo>
                  <a:pt x="848165" y="20763"/>
                </a:lnTo>
                <a:lnTo>
                  <a:pt x="850664" y="25165"/>
                </a:lnTo>
                <a:lnTo>
                  <a:pt x="853163" y="29508"/>
                </a:lnTo>
                <a:lnTo>
                  <a:pt x="854412" y="34446"/>
                </a:lnTo>
                <a:lnTo>
                  <a:pt x="854412" y="55150"/>
                </a:lnTo>
                <a:lnTo>
                  <a:pt x="853103" y="60118"/>
                </a:lnTo>
                <a:lnTo>
                  <a:pt x="847927" y="68863"/>
                </a:lnTo>
                <a:lnTo>
                  <a:pt x="843525" y="71035"/>
                </a:lnTo>
                <a:lnTo>
                  <a:pt x="867044" y="71035"/>
                </a:lnTo>
                <a:lnTo>
                  <a:pt x="871249" y="62408"/>
                </a:lnTo>
                <a:lnTo>
                  <a:pt x="872617" y="56280"/>
                </a:lnTo>
                <a:lnTo>
                  <a:pt x="872617" y="33316"/>
                </a:lnTo>
                <a:lnTo>
                  <a:pt x="871279" y="27218"/>
                </a:lnTo>
                <a:lnTo>
                  <a:pt x="867106" y="18562"/>
                </a:lnTo>
                <a:close/>
              </a:path>
              <a:path w="1239519" h="233679">
                <a:moveTo>
                  <a:pt x="1055196" y="5711"/>
                </a:moveTo>
                <a:lnTo>
                  <a:pt x="1034135" y="5711"/>
                </a:lnTo>
                <a:lnTo>
                  <a:pt x="1034135" y="188475"/>
                </a:lnTo>
                <a:lnTo>
                  <a:pt x="1055196" y="188475"/>
                </a:lnTo>
                <a:lnTo>
                  <a:pt x="1055196" y="5711"/>
                </a:lnTo>
                <a:close/>
              </a:path>
              <a:path w="1239519" h="233679">
                <a:moveTo>
                  <a:pt x="1144987" y="5711"/>
                </a:moveTo>
                <a:lnTo>
                  <a:pt x="1123927" y="5711"/>
                </a:lnTo>
                <a:lnTo>
                  <a:pt x="1123927" y="188475"/>
                </a:lnTo>
                <a:lnTo>
                  <a:pt x="1144987" y="188475"/>
                </a:lnTo>
                <a:lnTo>
                  <a:pt x="1144987" y="5711"/>
                </a:lnTo>
                <a:close/>
              </a:path>
              <a:path w="1239519" h="233679">
                <a:moveTo>
                  <a:pt x="1234778" y="51402"/>
                </a:moveTo>
                <a:lnTo>
                  <a:pt x="1213718" y="51402"/>
                </a:lnTo>
                <a:lnTo>
                  <a:pt x="1213718" y="188475"/>
                </a:lnTo>
                <a:lnTo>
                  <a:pt x="1234778" y="188475"/>
                </a:lnTo>
                <a:lnTo>
                  <a:pt x="1234778" y="51402"/>
                </a:lnTo>
                <a:close/>
              </a:path>
              <a:path w="1239519" h="233679">
                <a:moveTo>
                  <a:pt x="1228532" y="0"/>
                </a:moveTo>
                <a:lnTo>
                  <a:pt x="1220321" y="0"/>
                </a:lnTo>
                <a:lnTo>
                  <a:pt x="1216781" y="1398"/>
                </a:lnTo>
                <a:lnTo>
                  <a:pt x="1213807" y="4194"/>
                </a:lnTo>
                <a:lnTo>
                  <a:pt x="1210892" y="6990"/>
                </a:lnTo>
                <a:lnTo>
                  <a:pt x="1209434" y="10351"/>
                </a:lnTo>
                <a:lnTo>
                  <a:pt x="1209434" y="18205"/>
                </a:lnTo>
                <a:lnTo>
                  <a:pt x="1210892" y="21566"/>
                </a:lnTo>
                <a:lnTo>
                  <a:pt x="1213807" y="24362"/>
                </a:lnTo>
                <a:lnTo>
                  <a:pt x="1216781" y="27158"/>
                </a:lnTo>
                <a:lnTo>
                  <a:pt x="1220321" y="28556"/>
                </a:lnTo>
                <a:lnTo>
                  <a:pt x="1228532" y="28556"/>
                </a:lnTo>
                <a:lnTo>
                  <a:pt x="1232042" y="27158"/>
                </a:lnTo>
                <a:lnTo>
                  <a:pt x="1234957" y="24362"/>
                </a:lnTo>
                <a:lnTo>
                  <a:pt x="1237932" y="21566"/>
                </a:lnTo>
                <a:lnTo>
                  <a:pt x="1239419" y="18205"/>
                </a:lnTo>
                <a:lnTo>
                  <a:pt x="1239419" y="10351"/>
                </a:lnTo>
                <a:lnTo>
                  <a:pt x="1237932" y="6990"/>
                </a:lnTo>
                <a:lnTo>
                  <a:pt x="1234957" y="4194"/>
                </a:lnTo>
                <a:lnTo>
                  <a:pt x="1232042" y="1398"/>
                </a:lnTo>
                <a:lnTo>
                  <a:pt x="12285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3" name="object 43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416480" y="7521350"/>
            <a:ext cx="2488758" cy="242734"/>
          </a:xfrm>
          <a:prstGeom prst="rect">
            <a:avLst/>
          </a:prstGeom>
        </p:spPr>
      </p:pic>
      <p:sp>
        <p:nvSpPr>
          <p:cNvPr id="44" name="object 44" descr=""/>
          <p:cNvSpPr/>
          <p:nvPr/>
        </p:nvSpPr>
        <p:spPr>
          <a:xfrm>
            <a:off x="7559598" y="7527061"/>
            <a:ext cx="1191895" cy="186055"/>
          </a:xfrm>
          <a:custGeom>
            <a:avLst/>
            <a:gdLst/>
            <a:ahLst/>
            <a:cxnLst/>
            <a:rect l="l" t="t" r="r" b="b"/>
            <a:pathLst>
              <a:path w="1191895" h="186054">
                <a:moveTo>
                  <a:pt x="102071" y="62468"/>
                </a:moveTo>
                <a:lnTo>
                  <a:pt x="69310" y="62468"/>
                </a:lnTo>
                <a:lnTo>
                  <a:pt x="76538" y="64907"/>
                </a:lnTo>
                <a:lnTo>
                  <a:pt x="81298" y="69786"/>
                </a:lnTo>
                <a:lnTo>
                  <a:pt x="86117" y="74664"/>
                </a:lnTo>
                <a:lnTo>
                  <a:pt x="88526" y="81506"/>
                </a:lnTo>
                <a:lnTo>
                  <a:pt x="88526" y="94416"/>
                </a:lnTo>
                <a:lnTo>
                  <a:pt x="87306" y="96796"/>
                </a:lnTo>
                <a:lnTo>
                  <a:pt x="84867" y="98164"/>
                </a:lnTo>
                <a:lnTo>
                  <a:pt x="82487" y="99532"/>
                </a:lnTo>
                <a:lnTo>
                  <a:pt x="78680" y="100514"/>
                </a:lnTo>
                <a:lnTo>
                  <a:pt x="73444" y="101109"/>
                </a:lnTo>
                <a:lnTo>
                  <a:pt x="68268" y="101644"/>
                </a:lnTo>
                <a:lnTo>
                  <a:pt x="61516" y="102448"/>
                </a:lnTo>
                <a:lnTo>
                  <a:pt x="22220" y="110360"/>
                </a:lnTo>
                <a:lnTo>
                  <a:pt x="4640" y="124758"/>
                </a:lnTo>
                <a:lnTo>
                  <a:pt x="1546" y="129636"/>
                </a:lnTo>
                <a:lnTo>
                  <a:pt x="0" y="136002"/>
                </a:lnTo>
                <a:lnTo>
                  <a:pt x="0" y="152779"/>
                </a:lnTo>
                <a:lnTo>
                  <a:pt x="30193" y="184341"/>
                </a:lnTo>
                <a:lnTo>
                  <a:pt x="38075" y="185977"/>
                </a:lnTo>
                <a:lnTo>
                  <a:pt x="54734" y="185977"/>
                </a:lnTo>
                <a:lnTo>
                  <a:pt x="86084" y="167058"/>
                </a:lnTo>
                <a:lnTo>
                  <a:pt x="41586" y="167058"/>
                </a:lnTo>
                <a:lnTo>
                  <a:pt x="34655" y="165213"/>
                </a:lnTo>
                <a:lnTo>
                  <a:pt x="29181" y="161525"/>
                </a:lnTo>
                <a:lnTo>
                  <a:pt x="23767" y="157777"/>
                </a:lnTo>
                <a:lnTo>
                  <a:pt x="21060" y="152244"/>
                </a:lnTo>
                <a:lnTo>
                  <a:pt x="21060" y="139572"/>
                </a:lnTo>
                <a:lnTo>
                  <a:pt x="60951" y="120653"/>
                </a:lnTo>
                <a:lnTo>
                  <a:pt x="64639" y="120177"/>
                </a:lnTo>
                <a:lnTo>
                  <a:pt x="88526" y="113870"/>
                </a:lnTo>
                <a:lnTo>
                  <a:pt x="109587" y="113870"/>
                </a:lnTo>
                <a:lnTo>
                  <a:pt x="109587" y="92453"/>
                </a:lnTo>
                <a:lnTo>
                  <a:pt x="109252" y="84700"/>
                </a:lnTo>
                <a:lnTo>
                  <a:pt x="108248" y="77773"/>
                </a:lnTo>
                <a:lnTo>
                  <a:pt x="106575" y="71671"/>
                </a:lnTo>
                <a:lnTo>
                  <a:pt x="104232" y="66394"/>
                </a:lnTo>
                <a:lnTo>
                  <a:pt x="102071" y="62468"/>
                </a:lnTo>
                <a:close/>
              </a:path>
              <a:path w="1191895" h="186054">
                <a:moveTo>
                  <a:pt x="109587" y="164202"/>
                </a:moveTo>
                <a:lnTo>
                  <a:pt x="88526" y="164202"/>
                </a:lnTo>
                <a:lnTo>
                  <a:pt x="88526" y="182764"/>
                </a:lnTo>
                <a:lnTo>
                  <a:pt x="109587" y="182764"/>
                </a:lnTo>
                <a:lnTo>
                  <a:pt x="109587" y="164202"/>
                </a:lnTo>
                <a:close/>
              </a:path>
              <a:path w="1191895" h="186054">
                <a:moveTo>
                  <a:pt x="109587" y="113870"/>
                </a:moveTo>
                <a:lnTo>
                  <a:pt x="88526" y="113870"/>
                </a:lnTo>
                <a:lnTo>
                  <a:pt x="88526" y="138858"/>
                </a:lnTo>
                <a:lnTo>
                  <a:pt x="87039" y="144301"/>
                </a:lnTo>
                <a:lnTo>
                  <a:pt x="84064" y="149477"/>
                </a:lnTo>
                <a:lnTo>
                  <a:pt x="81149" y="154653"/>
                </a:lnTo>
                <a:lnTo>
                  <a:pt x="76806" y="158877"/>
                </a:lnTo>
                <a:lnTo>
                  <a:pt x="65324" y="165422"/>
                </a:lnTo>
                <a:lnTo>
                  <a:pt x="58303" y="167058"/>
                </a:lnTo>
                <a:lnTo>
                  <a:pt x="86084" y="167058"/>
                </a:lnTo>
                <a:lnTo>
                  <a:pt x="87455" y="164202"/>
                </a:lnTo>
                <a:lnTo>
                  <a:pt x="109587" y="164202"/>
                </a:lnTo>
                <a:lnTo>
                  <a:pt x="109587" y="113870"/>
                </a:lnTo>
                <a:close/>
              </a:path>
              <a:path w="1191895" h="186054">
                <a:moveTo>
                  <a:pt x="63301" y="43906"/>
                </a:moveTo>
                <a:lnTo>
                  <a:pt x="51997" y="43906"/>
                </a:lnTo>
                <a:lnTo>
                  <a:pt x="44977" y="44858"/>
                </a:lnTo>
                <a:lnTo>
                  <a:pt x="7496" y="67703"/>
                </a:lnTo>
                <a:lnTo>
                  <a:pt x="3926" y="76032"/>
                </a:lnTo>
                <a:lnTo>
                  <a:pt x="23916" y="83172"/>
                </a:lnTo>
                <a:lnTo>
                  <a:pt x="26236" y="78174"/>
                </a:lnTo>
                <a:lnTo>
                  <a:pt x="30252" y="73474"/>
                </a:lnTo>
                <a:lnTo>
                  <a:pt x="41675" y="64669"/>
                </a:lnTo>
                <a:lnTo>
                  <a:pt x="49558" y="62468"/>
                </a:lnTo>
                <a:lnTo>
                  <a:pt x="102071" y="62468"/>
                </a:lnTo>
                <a:lnTo>
                  <a:pt x="100663" y="59910"/>
                </a:lnTo>
                <a:lnTo>
                  <a:pt x="96171" y="55061"/>
                </a:lnTo>
                <a:lnTo>
                  <a:pt x="90757" y="51848"/>
                </a:lnTo>
                <a:lnTo>
                  <a:pt x="85403" y="48636"/>
                </a:lnTo>
                <a:lnTo>
                  <a:pt x="79840" y="46524"/>
                </a:lnTo>
                <a:lnTo>
                  <a:pt x="74069" y="45512"/>
                </a:lnTo>
                <a:lnTo>
                  <a:pt x="68358" y="44441"/>
                </a:lnTo>
                <a:lnTo>
                  <a:pt x="63301" y="43906"/>
                </a:lnTo>
                <a:close/>
              </a:path>
              <a:path w="1191895" h="186054">
                <a:moveTo>
                  <a:pt x="190934" y="12850"/>
                </a:moveTo>
                <a:lnTo>
                  <a:pt x="169873" y="12850"/>
                </a:lnTo>
                <a:lnTo>
                  <a:pt x="169873" y="157182"/>
                </a:lnTo>
                <a:lnTo>
                  <a:pt x="201048" y="184549"/>
                </a:lnTo>
                <a:lnTo>
                  <a:pt x="210924" y="184549"/>
                </a:lnTo>
                <a:lnTo>
                  <a:pt x="214166" y="184251"/>
                </a:lnTo>
                <a:lnTo>
                  <a:pt x="216725" y="183656"/>
                </a:lnTo>
                <a:lnTo>
                  <a:pt x="219283" y="183121"/>
                </a:lnTo>
                <a:lnTo>
                  <a:pt x="221276" y="182586"/>
                </a:lnTo>
                <a:lnTo>
                  <a:pt x="222704" y="182050"/>
                </a:lnTo>
                <a:lnTo>
                  <a:pt x="218663" y="164202"/>
                </a:lnTo>
                <a:lnTo>
                  <a:pt x="206045" y="164202"/>
                </a:lnTo>
                <a:lnTo>
                  <a:pt x="203100" y="163726"/>
                </a:lnTo>
                <a:lnTo>
                  <a:pt x="190934" y="149448"/>
                </a:lnTo>
                <a:lnTo>
                  <a:pt x="190934" y="12850"/>
                </a:lnTo>
                <a:close/>
              </a:path>
              <a:path w="1191895" h="186054">
                <a:moveTo>
                  <a:pt x="218420" y="163131"/>
                </a:moveTo>
                <a:lnTo>
                  <a:pt x="214850" y="163845"/>
                </a:lnTo>
                <a:lnTo>
                  <a:pt x="213363" y="164083"/>
                </a:lnTo>
                <a:lnTo>
                  <a:pt x="211459" y="164202"/>
                </a:lnTo>
                <a:lnTo>
                  <a:pt x="218663" y="164202"/>
                </a:lnTo>
                <a:lnTo>
                  <a:pt x="218420" y="163131"/>
                </a:lnTo>
                <a:close/>
              </a:path>
              <a:path w="1191895" h="186054">
                <a:moveTo>
                  <a:pt x="169873" y="45691"/>
                </a:moveTo>
                <a:lnTo>
                  <a:pt x="149169" y="45691"/>
                </a:lnTo>
                <a:lnTo>
                  <a:pt x="149169" y="63539"/>
                </a:lnTo>
                <a:lnTo>
                  <a:pt x="169873" y="63539"/>
                </a:lnTo>
                <a:lnTo>
                  <a:pt x="169873" y="45691"/>
                </a:lnTo>
                <a:close/>
              </a:path>
              <a:path w="1191895" h="186054">
                <a:moveTo>
                  <a:pt x="220205" y="45691"/>
                </a:moveTo>
                <a:lnTo>
                  <a:pt x="190934" y="45691"/>
                </a:lnTo>
                <a:lnTo>
                  <a:pt x="190934" y="63539"/>
                </a:lnTo>
                <a:lnTo>
                  <a:pt x="220205" y="63539"/>
                </a:lnTo>
                <a:lnTo>
                  <a:pt x="220205" y="45691"/>
                </a:lnTo>
                <a:close/>
              </a:path>
              <a:path w="1191895" h="186054">
                <a:moveTo>
                  <a:pt x="368755" y="0"/>
                </a:moveTo>
                <a:lnTo>
                  <a:pt x="347694" y="0"/>
                </a:lnTo>
                <a:lnTo>
                  <a:pt x="347694" y="182764"/>
                </a:lnTo>
                <a:lnTo>
                  <a:pt x="368755" y="182764"/>
                </a:lnTo>
                <a:lnTo>
                  <a:pt x="368755" y="0"/>
                </a:lnTo>
                <a:close/>
              </a:path>
              <a:path w="1191895" h="186054">
                <a:moveTo>
                  <a:pt x="482362" y="43906"/>
                </a:moveTo>
                <a:lnTo>
                  <a:pt x="475223" y="43906"/>
                </a:lnTo>
                <a:lnTo>
                  <a:pt x="466232" y="44475"/>
                </a:lnTo>
                <a:lnTo>
                  <a:pt x="430424" y="63806"/>
                </a:lnTo>
                <a:lnTo>
                  <a:pt x="413948" y="105080"/>
                </a:lnTo>
                <a:lnTo>
                  <a:pt x="413469" y="115298"/>
                </a:lnTo>
                <a:lnTo>
                  <a:pt x="413948" y="125505"/>
                </a:lnTo>
                <a:lnTo>
                  <a:pt x="430536" y="166299"/>
                </a:lnTo>
                <a:lnTo>
                  <a:pt x="467799" y="185073"/>
                </a:lnTo>
                <a:lnTo>
                  <a:pt x="477365" y="185620"/>
                </a:lnTo>
                <a:lnTo>
                  <a:pt x="484153" y="185352"/>
                </a:lnTo>
                <a:lnTo>
                  <a:pt x="521182" y="169199"/>
                </a:lnTo>
                <a:lnTo>
                  <a:pt x="523595" y="166701"/>
                </a:lnTo>
                <a:lnTo>
                  <a:pt x="468857" y="166701"/>
                </a:lnTo>
                <a:lnTo>
                  <a:pt x="461391" y="164856"/>
                </a:lnTo>
                <a:lnTo>
                  <a:pt x="435868" y="132856"/>
                </a:lnTo>
                <a:lnTo>
                  <a:pt x="434657" y="121367"/>
                </a:lnTo>
                <a:lnTo>
                  <a:pt x="428461" y="121367"/>
                </a:lnTo>
                <a:lnTo>
                  <a:pt x="428461" y="103162"/>
                </a:lnTo>
                <a:lnTo>
                  <a:pt x="434529" y="103162"/>
                </a:lnTo>
                <a:lnTo>
                  <a:pt x="434529" y="98818"/>
                </a:lnTo>
                <a:lnTo>
                  <a:pt x="459576" y="64907"/>
                </a:lnTo>
                <a:lnTo>
                  <a:pt x="466834" y="62825"/>
                </a:lnTo>
                <a:lnTo>
                  <a:pt x="519424" y="62825"/>
                </a:lnTo>
                <a:lnTo>
                  <a:pt x="515381" y="59077"/>
                </a:lnTo>
                <a:lnTo>
                  <a:pt x="509670" y="53722"/>
                </a:lnTo>
                <a:lnTo>
                  <a:pt x="503334" y="49855"/>
                </a:lnTo>
                <a:lnTo>
                  <a:pt x="489412" y="45096"/>
                </a:lnTo>
                <a:lnTo>
                  <a:pt x="482362" y="43906"/>
                </a:lnTo>
                <a:close/>
              </a:path>
              <a:path w="1191895" h="186054">
                <a:moveTo>
                  <a:pt x="511633" y="145283"/>
                </a:moveTo>
                <a:lnTo>
                  <a:pt x="482898" y="166701"/>
                </a:lnTo>
                <a:lnTo>
                  <a:pt x="523595" y="166701"/>
                </a:lnTo>
                <a:lnTo>
                  <a:pt x="526239" y="163964"/>
                </a:lnTo>
                <a:lnTo>
                  <a:pt x="529838" y="157896"/>
                </a:lnTo>
                <a:lnTo>
                  <a:pt x="531980" y="150994"/>
                </a:lnTo>
                <a:lnTo>
                  <a:pt x="511633" y="145283"/>
                </a:lnTo>
                <a:close/>
              </a:path>
              <a:path w="1191895" h="186054">
                <a:moveTo>
                  <a:pt x="434529" y="103162"/>
                </a:moveTo>
                <a:lnTo>
                  <a:pt x="428461" y="103162"/>
                </a:lnTo>
                <a:lnTo>
                  <a:pt x="428461" y="121367"/>
                </a:lnTo>
                <a:lnTo>
                  <a:pt x="434657" y="121367"/>
                </a:lnTo>
                <a:lnTo>
                  <a:pt x="434529" y="118511"/>
                </a:lnTo>
                <a:lnTo>
                  <a:pt x="434529" y="103162"/>
                </a:lnTo>
                <a:close/>
              </a:path>
              <a:path w="1191895" h="186054">
                <a:moveTo>
                  <a:pt x="519424" y="62825"/>
                </a:moveTo>
                <a:lnTo>
                  <a:pt x="482838" y="62825"/>
                </a:lnTo>
                <a:lnTo>
                  <a:pt x="489442" y="64580"/>
                </a:lnTo>
                <a:lnTo>
                  <a:pt x="500686" y="71600"/>
                </a:lnTo>
                <a:lnTo>
                  <a:pt x="505029" y="76389"/>
                </a:lnTo>
                <a:lnTo>
                  <a:pt x="508064" y="82458"/>
                </a:lnTo>
                <a:lnTo>
                  <a:pt x="511157" y="88526"/>
                </a:lnTo>
                <a:lnTo>
                  <a:pt x="512704" y="95427"/>
                </a:lnTo>
                <a:lnTo>
                  <a:pt x="512704" y="103162"/>
                </a:lnTo>
                <a:lnTo>
                  <a:pt x="434529" y="103162"/>
                </a:lnTo>
                <a:lnTo>
                  <a:pt x="434529" y="118511"/>
                </a:lnTo>
                <a:lnTo>
                  <a:pt x="434657" y="121367"/>
                </a:lnTo>
                <a:lnTo>
                  <a:pt x="534122" y="121367"/>
                </a:lnTo>
                <a:lnTo>
                  <a:pt x="534122" y="112443"/>
                </a:lnTo>
                <a:lnTo>
                  <a:pt x="533796" y="103162"/>
                </a:lnTo>
                <a:lnTo>
                  <a:pt x="521093" y="64372"/>
                </a:lnTo>
                <a:lnTo>
                  <a:pt x="519424" y="62825"/>
                </a:lnTo>
                <a:close/>
              </a:path>
              <a:path w="1191895" h="186054">
                <a:moveTo>
                  <a:pt x="674370" y="62468"/>
                </a:moveTo>
                <a:lnTo>
                  <a:pt x="641609" y="62468"/>
                </a:lnTo>
                <a:lnTo>
                  <a:pt x="648837" y="64907"/>
                </a:lnTo>
                <a:lnTo>
                  <a:pt x="653597" y="69786"/>
                </a:lnTo>
                <a:lnTo>
                  <a:pt x="658416" y="74664"/>
                </a:lnTo>
                <a:lnTo>
                  <a:pt x="660825" y="81506"/>
                </a:lnTo>
                <a:lnTo>
                  <a:pt x="660825" y="94416"/>
                </a:lnTo>
                <a:lnTo>
                  <a:pt x="659606" y="96796"/>
                </a:lnTo>
                <a:lnTo>
                  <a:pt x="657167" y="98164"/>
                </a:lnTo>
                <a:lnTo>
                  <a:pt x="654787" y="99532"/>
                </a:lnTo>
                <a:lnTo>
                  <a:pt x="650979" y="100514"/>
                </a:lnTo>
                <a:lnTo>
                  <a:pt x="645744" y="101109"/>
                </a:lnTo>
                <a:lnTo>
                  <a:pt x="640568" y="101644"/>
                </a:lnTo>
                <a:lnTo>
                  <a:pt x="633815" y="102448"/>
                </a:lnTo>
                <a:lnTo>
                  <a:pt x="594520" y="110360"/>
                </a:lnTo>
                <a:lnTo>
                  <a:pt x="576939" y="124758"/>
                </a:lnTo>
                <a:lnTo>
                  <a:pt x="573846" y="129636"/>
                </a:lnTo>
                <a:lnTo>
                  <a:pt x="572299" y="136002"/>
                </a:lnTo>
                <a:lnTo>
                  <a:pt x="572299" y="152779"/>
                </a:lnTo>
                <a:lnTo>
                  <a:pt x="602492" y="184341"/>
                </a:lnTo>
                <a:lnTo>
                  <a:pt x="610375" y="185977"/>
                </a:lnTo>
                <a:lnTo>
                  <a:pt x="627033" y="185977"/>
                </a:lnTo>
                <a:lnTo>
                  <a:pt x="658384" y="167058"/>
                </a:lnTo>
                <a:lnTo>
                  <a:pt x="613885" y="167058"/>
                </a:lnTo>
                <a:lnTo>
                  <a:pt x="606954" y="165213"/>
                </a:lnTo>
                <a:lnTo>
                  <a:pt x="601480" y="161525"/>
                </a:lnTo>
                <a:lnTo>
                  <a:pt x="596067" y="157777"/>
                </a:lnTo>
                <a:lnTo>
                  <a:pt x="593360" y="152244"/>
                </a:lnTo>
                <a:lnTo>
                  <a:pt x="593360" y="139572"/>
                </a:lnTo>
                <a:lnTo>
                  <a:pt x="633250" y="120653"/>
                </a:lnTo>
                <a:lnTo>
                  <a:pt x="636939" y="120177"/>
                </a:lnTo>
                <a:lnTo>
                  <a:pt x="660825" y="113870"/>
                </a:lnTo>
                <a:lnTo>
                  <a:pt x="681886" y="113870"/>
                </a:lnTo>
                <a:lnTo>
                  <a:pt x="681886" y="92453"/>
                </a:lnTo>
                <a:lnTo>
                  <a:pt x="681552" y="84700"/>
                </a:lnTo>
                <a:lnTo>
                  <a:pt x="680548" y="77773"/>
                </a:lnTo>
                <a:lnTo>
                  <a:pt x="678874" y="71671"/>
                </a:lnTo>
                <a:lnTo>
                  <a:pt x="676532" y="66394"/>
                </a:lnTo>
                <a:lnTo>
                  <a:pt x="674370" y="62468"/>
                </a:lnTo>
                <a:close/>
              </a:path>
              <a:path w="1191895" h="186054">
                <a:moveTo>
                  <a:pt x="681886" y="164202"/>
                </a:moveTo>
                <a:lnTo>
                  <a:pt x="660825" y="164202"/>
                </a:lnTo>
                <a:lnTo>
                  <a:pt x="660825" y="182764"/>
                </a:lnTo>
                <a:lnTo>
                  <a:pt x="681886" y="182764"/>
                </a:lnTo>
                <a:lnTo>
                  <a:pt x="681886" y="164202"/>
                </a:lnTo>
                <a:close/>
              </a:path>
              <a:path w="1191895" h="186054">
                <a:moveTo>
                  <a:pt x="681886" y="113870"/>
                </a:moveTo>
                <a:lnTo>
                  <a:pt x="660825" y="113870"/>
                </a:lnTo>
                <a:lnTo>
                  <a:pt x="660825" y="138858"/>
                </a:lnTo>
                <a:lnTo>
                  <a:pt x="659338" y="144301"/>
                </a:lnTo>
                <a:lnTo>
                  <a:pt x="656363" y="149477"/>
                </a:lnTo>
                <a:lnTo>
                  <a:pt x="653448" y="154653"/>
                </a:lnTo>
                <a:lnTo>
                  <a:pt x="649105" y="158877"/>
                </a:lnTo>
                <a:lnTo>
                  <a:pt x="637623" y="165422"/>
                </a:lnTo>
                <a:lnTo>
                  <a:pt x="630603" y="167058"/>
                </a:lnTo>
                <a:lnTo>
                  <a:pt x="658384" y="167058"/>
                </a:lnTo>
                <a:lnTo>
                  <a:pt x="659755" y="164202"/>
                </a:lnTo>
                <a:lnTo>
                  <a:pt x="681886" y="164202"/>
                </a:lnTo>
                <a:lnTo>
                  <a:pt x="681886" y="113870"/>
                </a:lnTo>
                <a:close/>
              </a:path>
              <a:path w="1191895" h="186054">
                <a:moveTo>
                  <a:pt x="635600" y="43906"/>
                </a:moveTo>
                <a:lnTo>
                  <a:pt x="624296" y="43906"/>
                </a:lnTo>
                <a:lnTo>
                  <a:pt x="617276" y="44858"/>
                </a:lnTo>
                <a:lnTo>
                  <a:pt x="579795" y="67703"/>
                </a:lnTo>
                <a:lnTo>
                  <a:pt x="576225" y="76032"/>
                </a:lnTo>
                <a:lnTo>
                  <a:pt x="596215" y="83172"/>
                </a:lnTo>
                <a:lnTo>
                  <a:pt x="598536" y="78174"/>
                </a:lnTo>
                <a:lnTo>
                  <a:pt x="602551" y="73474"/>
                </a:lnTo>
                <a:lnTo>
                  <a:pt x="613974" y="64669"/>
                </a:lnTo>
                <a:lnTo>
                  <a:pt x="621857" y="62468"/>
                </a:lnTo>
                <a:lnTo>
                  <a:pt x="674370" y="62468"/>
                </a:lnTo>
                <a:lnTo>
                  <a:pt x="672962" y="59910"/>
                </a:lnTo>
                <a:lnTo>
                  <a:pt x="668470" y="55061"/>
                </a:lnTo>
                <a:lnTo>
                  <a:pt x="663056" y="51848"/>
                </a:lnTo>
                <a:lnTo>
                  <a:pt x="657702" y="48636"/>
                </a:lnTo>
                <a:lnTo>
                  <a:pt x="652139" y="46524"/>
                </a:lnTo>
                <a:lnTo>
                  <a:pt x="646368" y="45512"/>
                </a:lnTo>
                <a:lnTo>
                  <a:pt x="640657" y="44441"/>
                </a:lnTo>
                <a:lnTo>
                  <a:pt x="635600" y="43906"/>
                </a:lnTo>
                <a:close/>
              </a:path>
              <a:path w="1191895" h="186054">
                <a:moveTo>
                  <a:pt x="746813" y="144926"/>
                </a:moveTo>
                <a:lnTo>
                  <a:pt x="726823" y="149924"/>
                </a:lnTo>
                <a:lnTo>
                  <a:pt x="729283" y="158145"/>
                </a:lnTo>
                <a:lnTo>
                  <a:pt x="733003" y="165318"/>
                </a:lnTo>
                <a:lnTo>
                  <a:pt x="768906" y="185051"/>
                </a:lnTo>
                <a:lnTo>
                  <a:pt x="778940" y="185620"/>
                </a:lnTo>
                <a:lnTo>
                  <a:pt x="786681" y="185285"/>
                </a:lnTo>
                <a:lnTo>
                  <a:pt x="824672" y="167058"/>
                </a:lnTo>
                <a:lnTo>
                  <a:pt x="769956" y="167058"/>
                </a:lnTo>
                <a:lnTo>
                  <a:pt x="762966" y="165213"/>
                </a:lnTo>
                <a:lnTo>
                  <a:pt x="752316" y="157836"/>
                </a:lnTo>
                <a:lnTo>
                  <a:pt x="748717" y="152303"/>
                </a:lnTo>
                <a:lnTo>
                  <a:pt x="746813" y="144926"/>
                </a:lnTo>
                <a:close/>
              </a:path>
              <a:path w="1191895" h="186054">
                <a:moveTo>
                  <a:pt x="781438" y="43906"/>
                </a:moveTo>
                <a:lnTo>
                  <a:pt x="742024" y="57054"/>
                </a:lnTo>
                <a:lnTo>
                  <a:pt x="731107" y="92988"/>
                </a:lnTo>
                <a:lnTo>
                  <a:pt x="734022" y="100871"/>
                </a:lnTo>
                <a:lnTo>
                  <a:pt x="767517" y="121010"/>
                </a:lnTo>
                <a:lnTo>
                  <a:pt x="797264" y="127970"/>
                </a:lnTo>
                <a:lnTo>
                  <a:pt x="802380" y="130410"/>
                </a:lnTo>
                <a:lnTo>
                  <a:pt x="805712" y="133682"/>
                </a:lnTo>
                <a:lnTo>
                  <a:pt x="809043" y="136894"/>
                </a:lnTo>
                <a:lnTo>
                  <a:pt x="810709" y="140881"/>
                </a:lnTo>
                <a:lnTo>
                  <a:pt x="810709" y="151530"/>
                </a:lnTo>
                <a:lnTo>
                  <a:pt x="807794" y="156587"/>
                </a:lnTo>
                <a:lnTo>
                  <a:pt x="796193" y="164975"/>
                </a:lnTo>
                <a:lnTo>
                  <a:pt x="788399" y="167058"/>
                </a:lnTo>
                <a:lnTo>
                  <a:pt x="824672" y="167058"/>
                </a:lnTo>
                <a:lnTo>
                  <a:pt x="830223" y="159443"/>
                </a:lnTo>
                <a:lnTo>
                  <a:pt x="832484" y="152422"/>
                </a:lnTo>
                <a:lnTo>
                  <a:pt x="832484" y="134991"/>
                </a:lnTo>
                <a:lnTo>
                  <a:pt x="796074" y="107445"/>
                </a:lnTo>
                <a:lnTo>
                  <a:pt x="767636" y="100425"/>
                </a:lnTo>
                <a:lnTo>
                  <a:pt x="761686" y="97896"/>
                </a:lnTo>
                <a:lnTo>
                  <a:pt x="754071" y="91828"/>
                </a:lnTo>
                <a:lnTo>
                  <a:pt x="752167" y="87693"/>
                </a:lnTo>
                <a:lnTo>
                  <a:pt x="752269" y="76389"/>
                </a:lnTo>
                <a:lnTo>
                  <a:pt x="754934" y="71719"/>
                </a:lnTo>
                <a:lnTo>
                  <a:pt x="766059" y="64044"/>
                </a:lnTo>
                <a:lnTo>
                  <a:pt x="773050" y="62111"/>
                </a:lnTo>
                <a:lnTo>
                  <a:pt x="822496" y="62111"/>
                </a:lnTo>
                <a:lnTo>
                  <a:pt x="818808" y="57649"/>
                </a:lnTo>
                <a:lnTo>
                  <a:pt x="813386" y="52830"/>
                </a:lnTo>
                <a:lnTo>
                  <a:pt x="807039" y="48926"/>
                </a:lnTo>
                <a:lnTo>
                  <a:pt x="799599" y="46137"/>
                </a:lnTo>
                <a:lnTo>
                  <a:pt x="791065" y="44464"/>
                </a:lnTo>
                <a:lnTo>
                  <a:pt x="781438" y="43906"/>
                </a:lnTo>
                <a:close/>
              </a:path>
              <a:path w="1191895" h="186054">
                <a:moveTo>
                  <a:pt x="822496" y="62111"/>
                </a:moveTo>
                <a:lnTo>
                  <a:pt x="787566" y="62111"/>
                </a:lnTo>
                <a:lnTo>
                  <a:pt x="792593" y="63093"/>
                </a:lnTo>
                <a:lnTo>
                  <a:pt x="800447" y="67019"/>
                </a:lnTo>
                <a:lnTo>
                  <a:pt x="803540" y="69518"/>
                </a:lnTo>
                <a:lnTo>
                  <a:pt x="805801" y="72552"/>
                </a:lnTo>
                <a:lnTo>
                  <a:pt x="808121" y="75527"/>
                </a:lnTo>
                <a:lnTo>
                  <a:pt x="809876" y="78591"/>
                </a:lnTo>
                <a:lnTo>
                  <a:pt x="811066" y="81744"/>
                </a:lnTo>
                <a:lnTo>
                  <a:pt x="829985" y="76389"/>
                </a:lnTo>
                <a:lnTo>
                  <a:pt x="827107" y="69429"/>
                </a:lnTo>
                <a:lnTo>
                  <a:pt x="823381" y="63182"/>
                </a:lnTo>
                <a:lnTo>
                  <a:pt x="822496" y="62111"/>
                </a:lnTo>
                <a:close/>
              </a:path>
              <a:path w="1191895" h="186054">
                <a:moveTo>
                  <a:pt x="907094" y="12850"/>
                </a:moveTo>
                <a:lnTo>
                  <a:pt x="886033" y="12850"/>
                </a:lnTo>
                <a:lnTo>
                  <a:pt x="886033" y="157182"/>
                </a:lnTo>
                <a:lnTo>
                  <a:pt x="917207" y="184549"/>
                </a:lnTo>
                <a:lnTo>
                  <a:pt x="927083" y="184549"/>
                </a:lnTo>
                <a:lnTo>
                  <a:pt x="930326" y="184251"/>
                </a:lnTo>
                <a:lnTo>
                  <a:pt x="932884" y="183656"/>
                </a:lnTo>
                <a:lnTo>
                  <a:pt x="935442" y="183121"/>
                </a:lnTo>
                <a:lnTo>
                  <a:pt x="937435" y="182586"/>
                </a:lnTo>
                <a:lnTo>
                  <a:pt x="938863" y="182050"/>
                </a:lnTo>
                <a:lnTo>
                  <a:pt x="934822" y="164202"/>
                </a:lnTo>
                <a:lnTo>
                  <a:pt x="922205" y="164202"/>
                </a:lnTo>
                <a:lnTo>
                  <a:pt x="919260" y="163726"/>
                </a:lnTo>
                <a:lnTo>
                  <a:pt x="907094" y="149448"/>
                </a:lnTo>
                <a:lnTo>
                  <a:pt x="907094" y="12850"/>
                </a:lnTo>
                <a:close/>
              </a:path>
              <a:path w="1191895" h="186054">
                <a:moveTo>
                  <a:pt x="934580" y="163131"/>
                </a:moveTo>
                <a:lnTo>
                  <a:pt x="931010" y="163845"/>
                </a:lnTo>
                <a:lnTo>
                  <a:pt x="929523" y="164083"/>
                </a:lnTo>
                <a:lnTo>
                  <a:pt x="927619" y="164202"/>
                </a:lnTo>
                <a:lnTo>
                  <a:pt x="934822" y="164202"/>
                </a:lnTo>
                <a:lnTo>
                  <a:pt x="934580" y="163131"/>
                </a:lnTo>
                <a:close/>
              </a:path>
              <a:path w="1191895" h="186054">
                <a:moveTo>
                  <a:pt x="886033" y="45691"/>
                </a:moveTo>
                <a:lnTo>
                  <a:pt x="865329" y="45691"/>
                </a:lnTo>
                <a:lnTo>
                  <a:pt x="865329" y="63539"/>
                </a:lnTo>
                <a:lnTo>
                  <a:pt x="886033" y="63539"/>
                </a:lnTo>
                <a:lnTo>
                  <a:pt x="886033" y="45691"/>
                </a:lnTo>
                <a:close/>
              </a:path>
              <a:path w="1191895" h="186054">
                <a:moveTo>
                  <a:pt x="936364" y="45691"/>
                </a:moveTo>
                <a:lnTo>
                  <a:pt x="907094" y="45691"/>
                </a:lnTo>
                <a:lnTo>
                  <a:pt x="907094" y="63539"/>
                </a:lnTo>
                <a:lnTo>
                  <a:pt x="936364" y="63539"/>
                </a:lnTo>
                <a:lnTo>
                  <a:pt x="936364" y="45691"/>
                </a:lnTo>
                <a:close/>
              </a:path>
              <a:path w="1191895" h="186054">
                <a:moveTo>
                  <a:pt x="1152737" y="0"/>
                </a:moveTo>
                <a:lnTo>
                  <a:pt x="1145241" y="0"/>
                </a:lnTo>
                <a:lnTo>
                  <a:pt x="1145241" y="182764"/>
                </a:lnTo>
                <a:lnTo>
                  <a:pt x="1166301" y="182764"/>
                </a:lnTo>
                <a:lnTo>
                  <a:pt x="1166301" y="28199"/>
                </a:lnTo>
                <a:lnTo>
                  <a:pt x="1152737" y="28199"/>
                </a:lnTo>
                <a:lnTo>
                  <a:pt x="1152737" y="0"/>
                </a:lnTo>
                <a:close/>
              </a:path>
              <a:path w="1191895" h="186054">
                <a:moveTo>
                  <a:pt x="1145241" y="0"/>
                </a:moveTo>
                <a:lnTo>
                  <a:pt x="1139529" y="0"/>
                </a:lnTo>
                <a:lnTo>
                  <a:pt x="1059213" y="127078"/>
                </a:lnTo>
                <a:lnTo>
                  <a:pt x="1059213" y="145283"/>
                </a:lnTo>
                <a:lnTo>
                  <a:pt x="1145241" y="145283"/>
                </a:lnTo>
                <a:lnTo>
                  <a:pt x="1145241" y="125650"/>
                </a:lnTo>
                <a:lnTo>
                  <a:pt x="1083129" y="125650"/>
                </a:lnTo>
                <a:lnTo>
                  <a:pt x="1083129" y="124222"/>
                </a:lnTo>
                <a:lnTo>
                  <a:pt x="1143813" y="28199"/>
                </a:lnTo>
                <a:lnTo>
                  <a:pt x="1145241" y="28199"/>
                </a:lnTo>
                <a:lnTo>
                  <a:pt x="1145241" y="0"/>
                </a:lnTo>
                <a:close/>
              </a:path>
              <a:path w="1191895" h="186054">
                <a:moveTo>
                  <a:pt x="1191289" y="125650"/>
                </a:moveTo>
                <a:lnTo>
                  <a:pt x="1166301" y="125650"/>
                </a:lnTo>
                <a:lnTo>
                  <a:pt x="1166301" y="145283"/>
                </a:lnTo>
                <a:lnTo>
                  <a:pt x="1191289" y="145283"/>
                </a:lnTo>
                <a:lnTo>
                  <a:pt x="1191289" y="125650"/>
                </a:lnTo>
                <a:close/>
              </a:path>
              <a:path w="1191895" h="186054">
                <a:moveTo>
                  <a:pt x="1166301" y="0"/>
                </a:moveTo>
                <a:lnTo>
                  <a:pt x="1152737" y="0"/>
                </a:lnTo>
                <a:lnTo>
                  <a:pt x="1152737" y="28199"/>
                </a:lnTo>
                <a:lnTo>
                  <a:pt x="1166301" y="28199"/>
                </a:lnTo>
                <a:lnTo>
                  <a:pt x="11663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 descr=""/>
          <p:cNvSpPr/>
          <p:nvPr/>
        </p:nvSpPr>
        <p:spPr>
          <a:xfrm>
            <a:off x="11900280" y="7524563"/>
            <a:ext cx="429895" cy="187960"/>
          </a:xfrm>
          <a:custGeom>
            <a:avLst/>
            <a:gdLst/>
            <a:ahLst/>
            <a:cxnLst/>
            <a:rect l="l" t="t" r="r" b="b"/>
            <a:pathLst>
              <a:path w="429895" h="187959">
                <a:moveTo>
                  <a:pt x="134455" y="104589"/>
                </a:moveTo>
                <a:lnTo>
                  <a:pt x="119106" y="104589"/>
                </a:lnTo>
                <a:lnTo>
                  <a:pt x="112621" y="106285"/>
                </a:lnTo>
                <a:lnTo>
                  <a:pt x="91025" y="134693"/>
                </a:lnTo>
                <a:lnTo>
                  <a:pt x="91025" y="157658"/>
                </a:lnTo>
                <a:lnTo>
                  <a:pt x="118987" y="187762"/>
                </a:lnTo>
                <a:lnTo>
                  <a:pt x="134336" y="187762"/>
                </a:lnTo>
                <a:lnTo>
                  <a:pt x="140762" y="186096"/>
                </a:lnTo>
                <a:lnTo>
                  <a:pt x="151292" y="179373"/>
                </a:lnTo>
                <a:lnTo>
                  <a:pt x="155278" y="174911"/>
                </a:lnTo>
                <a:lnTo>
                  <a:pt x="156487" y="172412"/>
                </a:lnTo>
                <a:lnTo>
                  <a:pt x="120296" y="172412"/>
                </a:lnTo>
                <a:lnTo>
                  <a:pt x="115774" y="170241"/>
                </a:lnTo>
                <a:lnTo>
                  <a:pt x="113156" y="165898"/>
                </a:lnTo>
                <a:lnTo>
                  <a:pt x="110539" y="161495"/>
                </a:lnTo>
                <a:lnTo>
                  <a:pt x="109230" y="156527"/>
                </a:lnTo>
                <a:lnTo>
                  <a:pt x="109230" y="135824"/>
                </a:lnTo>
                <a:lnTo>
                  <a:pt x="110568" y="130886"/>
                </a:lnTo>
                <a:lnTo>
                  <a:pt x="115982" y="122140"/>
                </a:lnTo>
                <a:lnTo>
                  <a:pt x="120474" y="119939"/>
                </a:lnTo>
                <a:lnTo>
                  <a:pt x="156549" y="119939"/>
                </a:lnTo>
                <a:lnTo>
                  <a:pt x="155367" y="117470"/>
                </a:lnTo>
                <a:lnTo>
                  <a:pt x="151411" y="113008"/>
                </a:lnTo>
                <a:lnTo>
                  <a:pt x="146175" y="109676"/>
                </a:lnTo>
                <a:lnTo>
                  <a:pt x="140940" y="106285"/>
                </a:lnTo>
                <a:lnTo>
                  <a:pt x="134455" y="104589"/>
                </a:lnTo>
                <a:close/>
              </a:path>
              <a:path w="429895" h="187959">
                <a:moveTo>
                  <a:pt x="152779" y="2498"/>
                </a:moveTo>
                <a:lnTo>
                  <a:pt x="132432" y="2498"/>
                </a:lnTo>
                <a:lnTo>
                  <a:pt x="6782" y="185263"/>
                </a:lnTo>
                <a:lnTo>
                  <a:pt x="27129" y="185263"/>
                </a:lnTo>
                <a:lnTo>
                  <a:pt x="152779" y="2498"/>
                </a:lnTo>
                <a:close/>
              </a:path>
              <a:path w="429895" h="187959">
                <a:moveTo>
                  <a:pt x="156549" y="119939"/>
                </a:moveTo>
                <a:lnTo>
                  <a:pt x="133146" y="119939"/>
                </a:lnTo>
                <a:lnTo>
                  <a:pt x="137608" y="122140"/>
                </a:lnTo>
                <a:lnTo>
                  <a:pt x="140107" y="126543"/>
                </a:lnTo>
                <a:lnTo>
                  <a:pt x="142606" y="130886"/>
                </a:lnTo>
                <a:lnTo>
                  <a:pt x="143855" y="135824"/>
                </a:lnTo>
                <a:lnTo>
                  <a:pt x="143855" y="156527"/>
                </a:lnTo>
                <a:lnTo>
                  <a:pt x="142546" y="161495"/>
                </a:lnTo>
                <a:lnTo>
                  <a:pt x="137370" y="170241"/>
                </a:lnTo>
                <a:lnTo>
                  <a:pt x="132968" y="172412"/>
                </a:lnTo>
                <a:lnTo>
                  <a:pt x="156487" y="172412"/>
                </a:lnTo>
                <a:lnTo>
                  <a:pt x="160692" y="163786"/>
                </a:lnTo>
                <a:lnTo>
                  <a:pt x="162060" y="157658"/>
                </a:lnTo>
                <a:lnTo>
                  <a:pt x="162060" y="134693"/>
                </a:lnTo>
                <a:lnTo>
                  <a:pt x="160722" y="128595"/>
                </a:lnTo>
                <a:lnTo>
                  <a:pt x="156549" y="119939"/>
                </a:lnTo>
                <a:close/>
              </a:path>
              <a:path w="429895" h="187959">
                <a:moveTo>
                  <a:pt x="43430" y="0"/>
                </a:moveTo>
                <a:lnTo>
                  <a:pt x="28081" y="0"/>
                </a:lnTo>
                <a:lnTo>
                  <a:pt x="21596" y="1695"/>
                </a:lnTo>
                <a:lnTo>
                  <a:pt x="0" y="30103"/>
                </a:lnTo>
                <a:lnTo>
                  <a:pt x="0" y="53068"/>
                </a:lnTo>
                <a:lnTo>
                  <a:pt x="27962" y="83172"/>
                </a:lnTo>
                <a:lnTo>
                  <a:pt x="43311" y="83172"/>
                </a:lnTo>
                <a:lnTo>
                  <a:pt x="49736" y="81506"/>
                </a:lnTo>
                <a:lnTo>
                  <a:pt x="60267" y="74783"/>
                </a:lnTo>
                <a:lnTo>
                  <a:pt x="64253" y="70321"/>
                </a:lnTo>
                <a:lnTo>
                  <a:pt x="65462" y="67822"/>
                </a:lnTo>
                <a:lnTo>
                  <a:pt x="29270" y="67822"/>
                </a:lnTo>
                <a:lnTo>
                  <a:pt x="24749" y="65651"/>
                </a:lnTo>
                <a:lnTo>
                  <a:pt x="22131" y="61308"/>
                </a:lnTo>
                <a:lnTo>
                  <a:pt x="19513" y="56905"/>
                </a:lnTo>
                <a:lnTo>
                  <a:pt x="18205" y="51937"/>
                </a:lnTo>
                <a:lnTo>
                  <a:pt x="18205" y="31234"/>
                </a:lnTo>
                <a:lnTo>
                  <a:pt x="19543" y="26296"/>
                </a:lnTo>
                <a:lnTo>
                  <a:pt x="24957" y="17550"/>
                </a:lnTo>
                <a:lnTo>
                  <a:pt x="29449" y="15349"/>
                </a:lnTo>
                <a:lnTo>
                  <a:pt x="65524" y="15349"/>
                </a:lnTo>
                <a:lnTo>
                  <a:pt x="64342" y="12880"/>
                </a:lnTo>
                <a:lnTo>
                  <a:pt x="60386" y="8418"/>
                </a:lnTo>
                <a:lnTo>
                  <a:pt x="55150" y="5086"/>
                </a:lnTo>
                <a:lnTo>
                  <a:pt x="49915" y="1695"/>
                </a:lnTo>
                <a:lnTo>
                  <a:pt x="43430" y="0"/>
                </a:lnTo>
                <a:close/>
              </a:path>
              <a:path w="429895" h="187959">
                <a:moveTo>
                  <a:pt x="65524" y="15349"/>
                </a:moveTo>
                <a:lnTo>
                  <a:pt x="42121" y="15349"/>
                </a:lnTo>
                <a:lnTo>
                  <a:pt x="46583" y="17550"/>
                </a:lnTo>
                <a:lnTo>
                  <a:pt x="49082" y="21953"/>
                </a:lnTo>
                <a:lnTo>
                  <a:pt x="51581" y="26296"/>
                </a:lnTo>
                <a:lnTo>
                  <a:pt x="52830" y="31234"/>
                </a:lnTo>
                <a:lnTo>
                  <a:pt x="52830" y="51937"/>
                </a:lnTo>
                <a:lnTo>
                  <a:pt x="51521" y="56905"/>
                </a:lnTo>
                <a:lnTo>
                  <a:pt x="46345" y="65651"/>
                </a:lnTo>
                <a:lnTo>
                  <a:pt x="41943" y="67822"/>
                </a:lnTo>
                <a:lnTo>
                  <a:pt x="65462" y="67822"/>
                </a:lnTo>
                <a:lnTo>
                  <a:pt x="69667" y="59196"/>
                </a:lnTo>
                <a:lnTo>
                  <a:pt x="71035" y="53068"/>
                </a:lnTo>
                <a:lnTo>
                  <a:pt x="71035" y="30103"/>
                </a:lnTo>
                <a:lnTo>
                  <a:pt x="69696" y="24005"/>
                </a:lnTo>
                <a:lnTo>
                  <a:pt x="65524" y="15349"/>
                </a:lnTo>
                <a:close/>
              </a:path>
              <a:path w="429895" h="187959">
                <a:moveTo>
                  <a:pt x="253614" y="2498"/>
                </a:moveTo>
                <a:lnTo>
                  <a:pt x="232553" y="2498"/>
                </a:lnTo>
                <a:lnTo>
                  <a:pt x="232553" y="185263"/>
                </a:lnTo>
                <a:lnTo>
                  <a:pt x="253614" y="185263"/>
                </a:lnTo>
                <a:lnTo>
                  <a:pt x="253614" y="2498"/>
                </a:lnTo>
                <a:close/>
              </a:path>
              <a:path w="429895" h="187959">
                <a:moveTo>
                  <a:pt x="343405" y="48189"/>
                </a:moveTo>
                <a:lnTo>
                  <a:pt x="322344" y="48189"/>
                </a:lnTo>
                <a:lnTo>
                  <a:pt x="322451" y="137787"/>
                </a:lnTo>
                <a:lnTo>
                  <a:pt x="337099" y="177618"/>
                </a:lnTo>
                <a:lnTo>
                  <a:pt x="358040" y="187048"/>
                </a:lnTo>
                <a:lnTo>
                  <a:pt x="366608" y="187048"/>
                </a:lnTo>
                <a:lnTo>
                  <a:pt x="404089" y="169021"/>
                </a:lnTo>
                <a:lnTo>
                  <a:pt x="405159" y="166701"/>
                </a:lnTo>
                <a:lnTo>
                  <a:pt x="364644" y="166701"/>
                </a:lnTo>
                <a:lnTo>
                  <a:pt x="357445" y="163726"/>
                </a:lnTo>
                <a:lnTo>
                  <a:pt x="351794" y="157777"/>
                </a:lnTo>
                <a:lnTo>
                  <a:pt x="346201" y="151827"/>
                </a:lnTo>
                <a:lnTo>
                  <a:pt x="343405" y="143855"/>
                </a:lnTo>
                <a:lnTo>
                  <a:pt x="343405" y="48189"/>
                </a:lnTo>
                <a:close/>
              </a:path>
              <a:path w="429895" h="187959">
                <a:moveTo>
                  <a:pt x="429790" y="162060"/>
                </a:moveTo>
                <a:lnTo>
                  <a:pt x="408729" y="162060"/>
                </a:lnTo>
                <a:lnTo>
                  <a:pt x="408729" y="185263"/>
                </a:lnTo>
                <a:lnTo>
                  <a:pt x="429790" y="185263"/>
                </a:lnTo>
                <a:lnTo>
                  <a:pt x="429790" y="162060"/>
                </a:lnTo>
                <a:close/>
              </a:path>
              <a:path w="429895" h="187959">
                <a:moveTo>
                  <a:pt x="429790" y="48189"/>
                </a:moveTo>
                <a:lnTo>
                  <a:pt x="408729" y="48189"/>
                </a:lnTo>
                <a:lnTo>
                  <a:pt x="408729" y="137787"/>
                </a:lnTo>
                <a:lnTo>
                  <a:pt x="406855" y="144837"/>
                </a:lnTo>
                <a:lnTo>
                  <a:pt x="403107" y="150370"/>
                </a:lnTo>
                <a:lnTo>
                  <a:pt x="399418" y="155903"/>
                </a:lnTo>
                <a:lnTo>
                  <a:pt x="394837" y="160008"/>
                </a:lnTo>
                <a:lnTo>
                  <a:pt x="383950" y="165362"/>
                </a:lnTo>
                <a:lnTo>
                  <a:pt x="378625" y="166701"/>
                </a:lnTo>
                <a:lnTo>
                  <a:pt x="405159" y="166701"/>
                </a:lnTo>
                <a:lnTo>
                  <a:pt x="407301" y="162060"/>
                </a:lnTo>
                <a:lnTo>
                  <a:pt x="429790" y="162060"/>
                </a:lnTo>
                <a:lnTo>
                  <a:pt x="429790" y="481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6" name="object 46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410411" y="8141679"/>
            <a:ext cx="1670711" cy="242734"/>
          </a:xfrm>
          <a:prstGeom prst="rect">
            <a:avLst/>
          </a:prstGeom>
        </p:spPr>
      </p:pic>
      <p:pic>
        <p:nvPicPr>
          <p:cNvPr id="47" name="object 47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562096" y="8147391"/>
            <a:ext cx="67822" cy="182764"/>
          </a:xfrm>
          <a:prstGeom prst="rect">
            <a:avLst/>
          </a:prstGeom>
        </p:spPr>
      </p:pic>
      <p:sp>
        <p:nvSpPr>
          <p:cNvPr id="48" name="object 48" descr=""/>
          <p:cNvSpPr/>
          <p:nvPr/>
        </p:nvSpPr>
        <p:spPr>
          <a:xfrm>
            <a:off x="11900280" y="8144891"/>
            <a:ext cx="342265" cy="188595"/>
          </a:xfrm>
          <a:custGeom>
            <a:avLst/>
            <a:gdLst/>
            <a:ahLst/>
            <a:cxnLst/>
            <a:rect l="l" t="t" r="r" b="b"/>
            <a:pathLst>
              <a:path w="342265" h="188595">
                <a:moveTo>
                  <a:pt x="134455" y="104589"/>
                </a:moveTo>
                <a:lnTo>
                  <a:pt x="119106" y="104589"/>
                </a:lnTo>
                <a:lnTo>
                  <a:pt x="112621" y="106285"/>
                </a:lnTo>
                <a:lnTo>
                  <a:pt x="91025" y="134693"/>
                </a:lnTo>
                <a:lnTo>
                  <a:pt x="91025" y="157658"/>
                </a:lnTo>
                <a:lnTo>
                  <a:pt x="118987" y="187762"/>
                </a:lnTo>
                <a:lnTo>
                  <a:pt x="134336" y="187762"/>
                </a:lnTo>
                <a:lnTo>
                  <a:pt x="140762" y="186096"/>
                </a:lnTo>
                <a:lnTo>
                  <a:pt x="151292" y="179373"/>
                </a:lnTo>
                <a:lnTo>
                  <a:pt x="155278" y="174911"/>
                </a:lnTo>
                <a:lnTo>
                  <a:pt x="156487" y="172412"/>
                </a:lnTo>
                <a:lnTo>
                  <a:pt x="120296" y="172412"/>
                </a:lnTo>
                <a:lnTo>
                  <a:pt x="115774" y="170241"/>
                </a:lnTo>
                <a:lnTo>
                  <a:pt x="113156" y="165898"/>
                </a:lnTo>
                <a:lnTo>
                  <a:pt x="110539" y="161495"/>
                </a:lnTo>
                <a:lnTo>
                  <a:pt x="109230" y="156527"/>
                </a:lnTo>
                <a:lnTo>
                  <a:pt x="109230" y="135824"/>
                </a:lnTo>
                <a:lnTo>
                  <a:pt x="110568" y="130886"/>
                </a:lnTo>
                <a:lnTo>
                  <a:pt x="115982" y="122140"/>
                </a:lnTo>
                <a:lnTo>
                  <a:pt x="120474" y="119939"/>
                </a:lnTo>
                <a:lnTo>
                  <a:pt x="156549" y="119939"/>
                </a:lnTo>
                <a:lnTo>
                  <a:pt x="155367" y="117470"/>
                </a:lnTo>
                <a:lnTo>
                  <a:pt x="151411" y="113008"/>
                </a:lnTo>
                <a:lnTo>
                  <a:pt x="146175" y="109676"/>
                </a:lnTo>
                <a:lnTo>
                  <a:pt x="140940" y="106285"/>
                </a:lnTo>
                <a:lnTo>
                  <a:pt x="134455" y="104589"/>
                </a:lnTo>
                <a:close/>
              </a:path>
              <a:path w="342265" h="188595">
                <a:moveTo>
                  <a:pt x="152779" y="2498"/>
                </a:moveTo>
                <a:lnTo>
                  <a:pt x="132432" y="2498"/>
                </a:lnTo>
                <a:lnTo>
                  <a:pt x="6782" y="185263"/>
                </a:lnTo>
                <a:lnTo>
                  <a:pt x="27129" y="185263"/>
                </a:lnTo>
                <a:lnTo>
                  <a:pt x="152779" y="2498"/>
                </a:lnTo>
                <a:close/>
              </a:path>
              <a:path w="342265" h="188595">
                <a:moveTo>
                  <a:pt x="156549" y="119939"/>
                </a:moveTo>
                <a:lnTo>
                  <a:pt x="133146" y="119939"/>
                </a:lnTo>
                <a:lnTo>
                  <a:pt x="137608" y="122140"/>
                </a:lnTo>
                <a:lnTo>
                  <a:pt x="140107" y="126543"/>
                </a:lnTo>
                <a:lnTo>
                  <a:pt x="142606" y="130886"/>
                </a:lnTo>
                <a:lnTo>
                  <a:pt x="143855" y="135824"/>
                </a:lnTo>
                <a:lnTo>
                  <a:pt x="143855" y="156527"/>
                </a:lnTo>
                <a:lnTo>
                  <a:pt x="142546" y="161495"/>
                </a:lnTo>
                <a:lnTo>
                  <a:pt x="137370" y="170241"/>
                </a:lnTo>
                <a:lnTo>
                  <a:pt x="132968" y="172412"/>
                </a:lnTo>
                <a:lnTo>
                  <a:pt x="156487" y="172412"/>
                </a:lnTo>
                <a:lnTo>
                  <a:pt x="160692" y="163786"/>
                </a:lnTo>
                <a:lnTo>
                  <a:pt x="162060" y="157658"/>
                </a:lnTo>
                <a:lnTo>
                  <a:pt x="162060" y="134693"/>
                </a:lnTo>
                <a:lnTo>
                  <a:pt x="160722" y="128595"/>
                </a:lnTo>
                <a:lnTo>
                  <a:pt x="156549" y="119939"/>
                </a:lnTo>
                <a:close/>
              </a:path>
              <a:path w="342265" h="188595">
                <a:moveTo>
                  <a:pt x="43430" y="0"/>
                </a:moveTo>
                <a:lnTo>
                  <a:pt x="28081" y="0"/>
                </a:lnTo>
                <a:lnTo>
                  <a:pt x="21596" y="1695"/>
                </a:lnTo>
                <a:lnTo>
                  <a:pt x="0" y="30103"/>
                </a:lnTo>
                <a:lnTo>
                  <a:pt x="0" y="53068"/>
                </a:lnTo>
                <a:lnTo>
                  <a:pt x="27962" y="83172"/>
                </a:lnTo>
                <a:lnTo>
                  <a:pt x="43311" y="83172"/>
                </a:lnTo>
                <a:lnTo>
                  <a:pt x="49736" y="81506"/>
                </a:lnTo>
                <a:lnTo>
                  <a:pt x="60267" y="74783"/>
                </a:lnTo>
                <a:lnTo>
                  <a:pt x="64253" y="70321"/>
                </a:lnTo>
                <a:lnTo>
                  <a:pt x="65462" y="67822"/>
                </a:lnTo>
                <a:lnTo>
                  <a:pt x="29270" y="67822"/>
                </a:lnTo>
                <a:lnTo>
                  <a:pt x="24749" y="65651"/>
                </a:lnTo>
                <a:lnTo>
                  <a:pt x="22131" y="61308"/>
                </a:lnTo>
                <a:lnTo>
                  <a:pt x="19513" y="56905"/>
                </a:lnTo>
                <a:lnTo>
                  <a:pt x="18205" y="51937"/>
                </a:lnTo>
                <a:lnTo>
                  <a:pt x="18205" y="31234"/>
                </a:lnTo>
                <a:lnTo>
                  <a:pt x="19543" y="26296"/>
                </a:lnTo>
                <a:lnTo>
                  <a:pt x="24957" y="17550"/>
                </a:lnTo>
                <a:lnTo>
                  <a:pt x="29449" y="15349"/>
                </a:lnTo>
                <a:lnTo>
                  <a:pt x="65524" y="15349"/>
                </a:lnTo>
                <a:lnTo>
                  <a:pt x="64342" y="12880"/>
                </a:lnTo>
                <a:lnTo>
                  <a:pt x="60386" y="8418"/>
                </a:lnTo>
                <a:lnTo>
                  <a:pt x="55150" y="5086"/>
                </a:lnTo>
                <a:lnTo>
                  <a:pt x="49915" y="1695"/>
                </a:lnTo>
                <a:lnTo>
                  <a:pt x="43430" y="0"/>
                </a:lnTo>
                <a:close/>
              </a:path>
              <a:path w="342265" h="188595">
                <a:moveTo>
                  <a:pt x="65524" y="15349"/>
                </a:moveTo>
                <a:lnTo>
                  <a:pt x="42121" y="15349"/>
                </a:lnTo>
                <a:lnTo>
                  <a:pt x="46583" y="17550"/>
                </a:lnTo>
                <a:lnTo>
                  <a:pt x="49082" y="21953"/>
                </a:lnTo>
                <a:lnTo>
                  <a:pt x="51581" y="26296"/>
                </a:lnTo>
                <a:lnTo>
                  <a:pt x="52830" y="31234"/>
                </a:lnTo>
                <a:lnTo>
                  <a:pt x="52830" y="51937"/>
                </a:lnTo>
                <a:lnTo>
                  <a:pt x="51521" y="56905"/>
                </a:lnTo>
                <a:lnTo>
                  <a:pt x="46345" y="65651"/>
                </a:lnTo>
                <a:lnTo>
                  <a:pt x="41943" y="67822"/>
                </a:lnTo>
                <a:lnTo>
                  <a:pt x="65462" y="67822"/>
                </a:lnTo>
                <a:lnTo>
                  <a:pt x="69667" y="59196"/>
                </a:lnTo>
                <a:lnTo>
                  <a:pt x="71035" y="53068"/>
                </a:lnTo>
                <a:lnTo>
                  <a:pt x="71035" y="30103"/>
                </a:lnTo>
                <a:lnTo>
                  <a:pt x="69696" y="24005"/>
                </a:lnTo>
                <a:lnTo>
                  <a:pt x="65524" y="15349"/>
                </a:lnTo>
                <a:close/>
              </a:path>
              <a:path w="342265" h="188595">
                <a:moveTo>
                  <a:pt x="287882" y="46405"/>
                </a:moveTo>
                <a:lnTo>
                  <a:pt x="248862" y="60454"/>
                </a:lnTo>
                <a:lnTo>
                  <a:pt x="228046" y="97785"/>
                </a:lnTo>
                <a:lnTo>
                  <a:pt x="226128" y="117440"/>
                </a:lnTo>
                <a:lnTo>
                  <a:pt x="226596" y="127418"/>
                </a:lnTo>
                <a:lnTo>
                  <a:pt x="242778" y="168248"/>
                </a:lnTo>
                <a:lnTo>
                  <a:pt x="278936" y="187550"/>
                </a:lnTo>
                <a:lnTo>
                  <a:pt x="288239" y="188118"/>
                </a:lnTo>
                <a:lnTo>
                  <a:pt x="295590" y="187767"/>
                </a:lnTo>
                <a:lnTo>
                  <a:pt x="331829" y="169199"/>
                </a:lnTo>
                <a:lnTo>
                  <a:pt x="279910" y="169199"/>
                </a:lnTo>
                <a:lnTo>
                  <a:pt x="272652" y="167028"/>
                </a:lnTo>
                <a:lnTo>
                  <a:pt x="248438" y="131585"/>
                </a:lnTo>
                <a:lnTo>
                  <a:pt x="247189" y="116726"/>
                </a:lnTo>
                <a:lnTo>
                  <a:pt x="247506" y="109213"/>
                </a:lnTo>
                <a:lnTo>
                  <a:pt x="272830" y="67465"/>
                </a:lnTo>
                <a:lnTo>
                  <a:pt x="280029" y="65324"/>
                </a:lnTo>
                <a:lnTo>
                  <a:pt x="331851" y="65324"/>
                </a:lnTo>
                <a:lnTo>
                  <a:pt x="328011" y="60326"/>
                </a:lnTo>
                <a:lnTo>
                  <a:pt x="294932" y="46739"/>
                </a:lnTo>
                <a:lnTo>
                  <a:pt x="287882" y="46405"/>
                </a:lnTo>
                <a:close/>
              </a:path>
              <a:path w="342265" h="188595">
                <a:moveTo>
                  <a:pt x="342140" y="145283"/>
                </a:moveTo>
                <a:lnTo>
                  <a:pt x="321080" y="145283"/>
                </a:lnTo>
                <a:lnTo>
                  <a:pt x="319771" y="150281"/>
                </a:lnTo>
                <a:lnTo>
                  <a:pt x="317570" y="154564"/>
                </a:lnTo>
                <a:lnTo>
                  <a:pt x="311382" y="161703"/>
                </a:lnTo>
                <a:lnTo>
                  <a:pt x="307604" y="164440"/>
                </a:lnTo>
                <a:lnTo>
                  <a:pt x="298680" y="168248"/>
                </a:lnTo>
                <a:lnTo>
                  <a:pt x="293713" y="169199"/>
                </a:lnTo>
                <a:lnTo>
                  <a:pt x="331829" y="169199"/>
                </a:lnTo>
                <a:lnTo>
                  <a:pt x="338006" y="160662"/>
                </a:lnTo>
                <a:lnTo>
                  <a:pt x="340951" y="153374"/>
                </a:lnTo>
                <a:lnTo>
                  <a:pt x="342140" y="145283"/>
                </a:lnTo>
                <a:close/>
              </a:path>
              <a:path w="342265" h="188595">
                <a:moveTo>
                  <a:pt x="331851" y="65324"/>
                </a:moveTo>
                <a:lnTo>
                  <a:pt x="297520" y="65324"/>
                </a:lnTo>
                <a:lnTo>
                  <a:pt x="304897" y="67763"/>
                </a:lnTo>
                <a:lnTo>
                  <a:pt x="310371" y="72641"/>
                </a:lnTo>
                <a:lnTo>
                  <a:pt x="315904" y="77460"/>
                </a:lnTo>
                <a:lnTo>
                  <a:pt x="319473" y="82993"/>
                </a:lnTo>
                <a:lnTo>
                  <a:pt x="321080" y="89240"/>
                </a:lnTo>
                <a:lnTo>
                  <a:pt x="342140" y="89240"/>
                </a:lnTo>
                <a:lnTo>
                  <a:pt x="340951" y="80673"/>
                </a:lnTo>
                <a:lnTo>
                  <a:pt x="337887" y="73177"/>
                </a:lnTo>
                <a:lnTo>
                  <a:pt x="331851" y="653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9" name="object 49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416480" y="8762008"/>
            <a:ext cx="2017976" cy="242734"/>
          </a:xfrm>
          <a:prstGeom prst="rect">
            <a:avLst/>
          </a:prstGeom>
        </p:spPr>
      </p:pic>
      <p:pic>
        <p:nvPicPr>
          <p:cNvPr id="50" name="object 5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562096" y="8767719"/>
            <a:ext cx="67822" cy="182764"/>
          </a:xfrm>
          <a:prstGeom prst="rect">
            <a:avLst/>
          </a:prstGeom>
        </p:spPr>
      </p:pic>
      <p:sp>
        <p:nvSpPr>
          <p:cNvPr id="51" name="object 51" descr=""/>
          <p:cNvSpPr/>
          <p:nvPr/>
        </p:nvSpPr>
        <p:spPr>
          <a:xfrm>
            <a:off x="11900280" y="8765220"/>
            <a:ext cx="342265" cy="188595"/>
          </a:xfrm>
          <a:custGeom>
            <a:avLst/>
            <a:gdLst/>
            <a:ahLst/>
            <a:cxnLst/>
            <a:rect l="l" t="t" r="r" b="b"/>
            <a:pathLst>
              <a:path w="342265" h="188595">
                <a:moveTo>
                  <a:pt x="134455" y="104589"/>
                </a:moveTo>
                <a:lnTo>
                  <a:pt x="119106" y="104589"/>
                </a:lnTo>
                <a:lnTo>
                  <a:pt x="112621" y="106285"/>
                </a:lnTo>
                <a:lnTo>
                  <a:pt x="91025" y="134693"/>
                </a:lnTo>
                <a:lnTo>
                  <a:pt x="91025" y="157658"/>
                </a:lnTo>
                <a:lnTo>
                  <a:pt x="118987" y="187762"/>
                </a:lnTo>
                <a:lnTo>
                  <a:pt x="134336" y="187762"/>
                </a:lnTo>
                <a:lnTo>
                  <a:pt x="140762" y="186096"/>
                </a:lnTo>
                <a:lnTo>
                  <a:pt x="151292" y="179373"/>
                </a:lnTo>
                <a:lnTo>
                  <a:pt x="155278" y="174911"/>
                </a:lnTo>
                <a:lnTo>
                  <a:pt x="156487" y="172412"/>
                </a:lnTo>
                <a:lnTo>
                  <a:pt x="120296" y="172412"/>
                </a:lnTo>
                <a:lnTo>
                  <a:pt x="115774" y="170241"/>
                </a:lnTo>
                <a:lnTo>
                  <a:pt x="113156" y="165898"/>
                </a:lnTo>
                <a:lnTo>
                  <a:pt x="110539" y="161495"/>
                </a:lnTo>
                <a:lnTo>
                  <a:pt x="109230" y="156527"/>
                </a:lnTo>
                <a:lnTo>
                  <a:pt x="109230" y="135824"/>
                </a:lnTo>
                <a:lnTo>
                  <a:pt x="110568" y="130886"/>
                </a:lnTo>
                <a:lnTo>
                  <a:pt x="115982" y="122140"/>
                </a:lnTo>
                <a:lnTo>
                  <a:pt x="120474" y="119939"/>
                </a:lnTo>
                <a:lnTo>
                  <a:pt x="156549" y="119939"/>
                </a:lnTo>
                <a:lnTo>
                  <a:pt x="155367" y="117470"/>
                </a:lnTo>
                <a:lnTo>
                  <a:pt x="151411" y="113008"/>
                </a:lnTo>
                <a:lnTo>
                  <a:pt x="146175" y="109676"/>
                </a:lnTo>
                <a:lnTo>
                  <a:pt x="140940" y="106285"/>
                </a:lnTo>
                <a:lnTo>
                  <a:pt x="134455" y="104589"/>
                </a:lnTo>
                <a:close/>
              </a:path>
              <a:path w="342265" h="188595">
                <a:moveTo>
                  <a:pt x="152779" y="2498"/>
                </a:moveTo>
                <a:lnTo>
                  <a:pt x="132432" y="2498"/>
                </a:lnTo>
                <a:lnTo>
                  <a:pt x="6782" y="185263"/>
                </a:lnTo>
                <a:lnTo>
                  <a:pt x="27129" y="185263"/>
                </a:lnTo>
                <a:lnTo>
                  <a:pt x="152779" y="2498"/>
                </a:lnTo>
                <a:close/>
              </a:path>
              <a:path w="342265" h="188595">
                <a:moveTo>
                  <a:pt x="156549" y="119939"/>
                </a:moveTo>
                <a:lnTo>
                  <a:pt x="133146" y="119939"/>
                </a:lnTo>
                <a:lnTo>
                  <a:pt x="137608" y="122140"/>
                </a:lnTo>
                <a:lnTo>
                  <a:pt x="140107" y="126543"/>
                </a:lnTo>
                <a:lnTo>
                  <a:pt x="142606" y="130886"/>
                </a:lnTo>
                <a:lnTo>
                  <a:pt x="143855" y="135824"/>
                </a:lnTo>
                <a:lnTo>
                  <a:pt x="143855" y="156527"/>
                </a:lnTo>
                <a:lnTo>
                  <a:pt x="142546" y="161495"/>
                </a:lnTo>
                <a:lnTo>
                  <a:pt x="137370" y="170241"/>
                </a:lnTo>
                <a:lnTo>
                  <a:pt x="132968" y="172412"/>
                </a:lnTo>
                <a:lnTo>
                  <a:pt x="156487" y="172412"/>
                </a:lnTo>
                <a:lnTo>
                  <a:pt x="160692" y="163786"/>
                </a:lnTo>
                <a:lnTo>
                  <a:pt x="162060" y="157658"/>
                </a:lnTo>
                <a:lnTo>
                  <a:pt x="162060" y="134693"/>
                </a:lnTo>
                <a:lnTo>
                  <a:pt x="160722" y="128595"/>
                </a:lnTo>
                <a:lnTo>
                  <a:pt x="156549" y="119939"/>
                </a:lnTo>
                <a:close/>
              </a:path>
              <a:path w="342265" h="188595">
                <a:moveTo>
                  <a:pt x="43430" y="0"/>
                </a:moveTo>
                <a:lnTo>
                  <a:pt x="28081" y="0"/>
                </a:lnTo>
                <a:lnTo>
                  <a:pt x="21596" y="1695"/>
                </a:lnTo>
                <a:lnTo>
                  <a:pt x="0" y="30103"/>
                </a:lnTo>
                <a:lnTo>
                  <a:pt x="0" y="53068"/>
                </a:lnTo>
                <a:lnTo>
                  <a:pt x="27962" y="83172"/>
                </a:lnTo>
                <a:lnTo>
                  <a:pt x="43311" y="83172"/>
                </a:lnTo>
                <a:lnTo>
                  <a:pt x="49736" y="81506"/>
                </a:lnTo>
                <a:lnTo>
                  <a:pt x="60267" y="74783"/>
                </a:lnTo>
                <a:lnTo>
                  <a:pt x="64253" y="70321"/>
                </a:lnTo>
                <a:lnTo>
                  <a:pt x="65462" y="67822"/>
                </a:lnTo>
                <a:lnTo>
                  <a:pt x="29270" y="67822"/>
                </a:lnTo>
                <a:lnTo>
                  <a:pt x="24749" y="65651"/>
                </a:lnTo>
                <a:lnTo>
                  <a:pt x="22131" y="61308"/>
                </a:lnTo>
                <a:lnTo>
                  <a:pt x="19513" y="56905"/>
                </a:lnTo>
                <a:lnTo>
                  <a:pt x="18205" y="51937"/>
                </a:lnTo>
                <a:lnTo>
                  <a:pt x="18205" y="31234"/>
                </a:lnTo>
                <a:lnTo>
                  <a:pt x="19543" y="26296"/>
                </a:lnTo>
                <a:lnTo>
                  <a:pt x="24957" y="17550"/>
                </a:lnTo>
                <a:lnTo>
                  <a:pt x="29449" y="15349"/>
                </a:lnTo>
                <a:lnTo>
                  <a:pt x="65524" y="15349"/>
                </a:lnTo>
                <a:lnTo>
                  <a:pt x="64342" y="12880"/>
                </a:lnTo>
                <a:lnTo>
                  <a:pt x="60386" y="8418"/>
                </a:lnTo>
                <a:lnTo>
                  <a:pt x="55150" y="5086"/>
                </a:lnTo>
                <a:lnTo>
                  <a:pt x="49915" y="1695"/>
                </a:lnTo>
                <a:lnTo>
                  <a:pt x="43430" y="0"/>
                </a:lnTo>
                <a:close/>
              </a:path>
              <a:path w="342265" h="188595">
                <a:moveTo>
                  <a:pt x="65524" y="15349"/>
                </a:moveTo>
                <a:lnTo>
                  <a:pt x="42121" y="15349"/>
                </a:lnTo>
                <a:lnTo>
                  <a:pt x="46583" y="17550"/>
                </a:lnTo>
                <a:lnTo>
                  <a:pt x="49082" y="21953"/>
                </a:lnTo>
                <a:lnTo>
                  <a:pt x="51581" y="26296"/>
                </a:lnTo>
                <a:lnTo>
                  <a:pt x="52830" y="31234"/>
                </a:lnTo>
                <a:lnTo>
                  <a:pt x="52830" y="51937"/>
                </a:lnTo>
                <a:lnTo>
                  <a:pt x="51521" y="56905"/>
                </a:lnTo>
                <a:lnTo>
                  <a:pt x="46345" y="65651"/>
                </a:lnTo>
                <a:lnTo>
                  <a:pt x="41943" y="67822"/>
                </a:lnTo>
                <a:lnTo>
                  <a:pt x="65462" y="67822"/>
                </a:lnTo>
                <a:lnTo>
                  <a:pt x="69667" y="59196"/>
                </a:lnTo>
                <a:lnTo>
                  <a:pt x="71035" y="53068"/>
                </a:lnTo>
                <a:lnTo>
                  <a:pt x="71035" y="30103"/>
                </a:lnTo>
                <a:lnTo>
                  <a:pt x="69696" y="24005"/>
                </a:lnTo>
                <a:lnTo>
                  <a:pt x="65524" y="15349"/>
                </a:lnTo>
                <a:close/>
              </a:path>
              <a:path w="342265" h="188595">
                <a:moveTo>
                  <a:pt x="287882" y="46405"/>
                </a:moveTo>
                <a:lnTo>
                  <a:pt x="248862" y="60454"/>
                </a:lnTo>
                <a:lnTo>
                  <a:pt x="228046" y="97785"/>
                </a:lnTo>
                <a:lnTo>
                  <a:pt x="226128" y="117440"/>
                </a:lnTo>
                <a:lnTo>
                  <a:pt x="226596" y="127418"/>
                </a:lnTo>
                <a:lnTo>
                  <a:pt x="242778" y="168248"/>
                </a:lnTo>
                <a:lnTo>
                  <a:pt x="278936" y="187550"/>
                </a:lnTo>
                <a:lnTo>
                  <a:pt x="288239" y="188118"/>
                </a:lnTo>
                <a:lnTo>
                  <a:pt x="295590" y="187767"/>
                </a:lnTo>
                <a:lnTo>
                  <a:pt x="331829" y="169199"/>
                </a:lnTo>
                <a:lnTo>
                  <a:pt x="279910" y="169199"/>
                </a:lnTo>
                <a:lnTo>
                  <a:pt x="272652" y="167028"/>
                </a:lnTo>
                <a:lnTo>
                  <a:pt x="248438" y="131585"/>
                </a:lnTo>
                <a:lnTo>
                  <a:pt x="247189" y="116726"/>
                </a:lnTo>
                <a:lnTo>
                  <a:pt x="247506" y="109213"/>
                </a:lnTo>
                <a:lnTo>
                  <a:pt x="272830" y="67465"/>
                </a:lnTo>
                <a:lnTo>
                  <a:pt x="280029" y="65324"/>
                </a:lnTo>
                <a:lnTo>
                  <a:pt x="331851" y="65324"/>
                </a:lnTo>
                <a:lnTo>
                  <a:pt x="328011" y="60326"/>
                </a:lnTo>
                <a:lnTo>
                  <a:pt x="294932" y="46739"/>
                </a:lnTo>
                <a:lnTo>
                  <a:pt x="287882" y="46405"/>
                </a:lnTo>
                <a:close/>
              </a:path>
              <a:path w="342265" h="188595">
                <a:moveTo>
                  <a:pt x="342140" y="145283"/>
                </a:moveTo>
                <a:lnTo>
                  <a:pt x="321080" y="145283"/>
                </a:lnTo>
                <a:lnTo>
                  <a:pt x="319771" y="150281"/>
                </a:lnTo>
                <a:lnTo>
                  <a:pt x="317570" y="154564"/>
                </a:lnTo>
                <a:lnTo>
                  <a:pt x="311382" y="161703"/>
                </a:lnTo>
                <a:lnTo>
                  <a:pt x="307604" y="164440"/>
                </a:lnTo>
                <a:lnTo>
                  <a:pt x="298680" y="168248"/>
                </a:lnTo>
                <a:lnTo>
                  <a:pt x="293713" y="169199"/>
                </a:lnTo>
                <a:lnTo>
                  <a:pt x="331829" y="169199"/>
                </a:lnTo>
                <a:lnTo>
                  <a:pt x="338006" y="160662"/>
                </a:lnTo>
                <a:lnTo>
                  <a:pt x="340951" y="153374"/>
                </a:lnTo>
                <a:lnTo>
                  <a:pt x="342140" y="145283"/>
                </a:lnTo>
                <a:close/>
              </a:path>
              <a:path w="342265" h="188595">
                <a:moveTo>
                  <a:pt x="331851" y="65324"/>
                </a:moveTo>
                <a:lnTo>
                  <a:pt x="297520" y="65324"/>
                </a:lnTo>
                <a:lnTo>
                  <a:pt x="304897" y="67763"/>
                </a:lnTo>
                <a:lnTo>
                  <a:pt x="310371" y="72641"/>
                </a:lnTo>
                <a:lnTo>
                  <a:pt x="315904" y="77460"/>
                </a:lnTo>
                <a:lnTo>
                  <a:pt x="319473" y="82993"/>
                </a:lnTo>
                <a:lnTo>
                  <a:pt x="321080" y="89240"/>
                </a:lnTo>
                <a:lnTo>
                  <a:pt x="342140" y="89240"/>
                </a:lnTo>
                <a:lnTo>
                  <a:pt x="340951" y="80673"/>
                </a:lnTo>
                <a:lnTo>
                  <a:pt x="337887" y="73177"/>
                </a:lnTo>
                <a:lnTo>
                  <a:pt x="331851" y="653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2" name="object 52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416480" y="9388048"/>
            <a:ext cx="1663951" cy="237022"/>
          </a:xfrm>
          <a:prstGeom prst="rect">
            <a:avLst/>
          </a:prstGeom>
        </p:spPr>
      </p:pic>
      <p:pic>
        <p:nvPicPr>
          <p:cNvPr id="53" name="object 53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559598" y="9385550"/>
            <a:ext cx="3497928" cy="236665"/>
          </a:xfrm>
          <a:prstGeom prst="rect">
            <a:avLst/>
          </a:prstGeom>
        </p:spPr>
      </p:pic>
      <p:sp>
        <p:nvSpPr>
          <p:cNvPr id="54" name="object 54" descr=""/>
          <p:cNvSpPr/>
          <p:nvPr/>
        </p:nvSpPr>
        <p:spPr>
          <a:xfrm>
            <a:off x="11900280" y="9379481"/>
            <a:ext cx="472440" cy="194310"/>
          </a:xfrm>
          <a:custGeom>
            <a:avLst/>
            <a:gdLst/>
            <a:ahLst/>
            <a:cxnLst/>
            <a:rect l="l" t="t" r="r" b="b"/>
            <a:pathLst>
              <a:path w="472440" h="194309">
                <a:moveTo>
                  <a:pt x="134455" y="110658"/>
                </a:moveTo>
                <a:lnTo>
                  <a:pt x="119106" y="110658"/>
                </a:lnTo>
                <a:lnTo>
                  <a:pt x="112621" y="112353"/>
                </a:lnTo>
                <a:lnTo>
                  <a:pt x="91025" y="140762"/>
                </a:lnTo>
                <a:lnTo>
                  <a:pt x="91025" y="163726"/>
                </a:lnTo>
                <a:lnTo>
                  <a:pt x="118987" y="193830"/>
                </a:lnTo>
                <a:lnTo>
                  <a:pt x="134336" y="193830"/>
                </a:lnTo>
                <a:lnTo>
                  <a:pt x="140762" y="192164"/>
                </a:lnTo>
                <a:lnTo>
                  <a:pt x="151292" y="185441"/>
                </a:lnTo>
                <a:lnTo>
                  <a:pt x="155278" y="180979"/>
                </a:lnTo>
                <a:lnTo>
                  <a:pt x="156487" y="178481"/>
                </a:lnTo>
                <a:lnTo>
                  <a:pt x="120296" y="178481"/>
                </a:lnTo>
                <a:lnTo>
                  <a:pt x="115774" y="176309"/>
                </a:lnTo>
                <a:lnTo>
                  <a:pt x="113156" y="171966"/>
                </a:lnTo>
                <a:lnTo>
                  <a:pt x="110539" y="167563"/>
                </a:lnTo>
                <a:lnTo>
                  <a:pt x="109230" y="162596"/>
                </a:lnTo>
                <a:lnTo>
                  <a:pt x="109230" y="141892"/>
                </a:lnTo>
                <a:lnTo>
                  <a:pt x="110568" y="136954"/>
                </a:lnTo>
                <a:lnTo>
                  <a:pt x="115982" y="128208"/>
                </a:lnTo>
                <a:lnTo>
                  <a:pt x="120474" y="126007"/>
                </a:lnTo>
                <a:lnTo>
                  <a:pt x="156549" y="126007"/>
                </a:lnTo>
                <a:lnTo>
                  <a:pt x="155367" y="123538"/>
                </a:lnTo>
                <a:lnTo>
                  <a:pt x="151411" y="119076"/>
                </a:lnTo>
                <a:lnTo>
                  <a:pt x="146175" y="115744"/>
                </a:lnTo>
                <a:lnTo>
                  <a:pt x="140940" y="112353"/>
                </a:lnTo>
                <a:lnTo>
                  <a:pt x="134455" y="110658"/>
                </a:lnTo>
                <a:close/>
              </a:path>
              <a:path w="472440" h="194309">
                <a:moveTo>
                  <a:pt x="152779" y="8567"/>
                </a:moveTo>
                <a:lnTo>
                  <a:pt x="132432" y="8567"/>
                </a:lnTo>
                <a:lnTo>
                  <a:pt x="6782" y="191331"/>
                </a:lnTo>
                <a:lnTo>
                  <a:pt x="27129" y="191331"/>
                </a:lnTo>
                <a:lnTo>
                  <a:pt x="152779" y="8567"/>
                </a:lnTo>
                <a:close/>
              </a:path>
              <a:path w="472440" h="194309">
                <a:moveTo>
                  <a:pt x="156549" y="126007"/>
                </a:moveTo>
                <a:lnTo>
                  <a:pt x="133146" y="126007"/>
                </a:lnTo>
                <a:lnTo>
                  <a:pt x="137608" y="128208"/>
                </a:lnTo>
                <a:lnTo>
                  <a:pt x="140107" y="132611"/>
                </a:lnTo>
                <a:lnTo>
                  <a:pt x="142606" y="136954"/>
                </a:lnTo>
                <a:lnTo>
                  <a:pt x="143855" y="141892"/>
                </a:lnTo>
                <a:lnTo>
                  <a:pt x="143855" y="162596"/>
                </a:lnTo>
                <a:lnTo>
                  <a:pt x="142546" y="167563"/>
                </a:lnTo>
                <a:lnTo>
                  <a:pt x="137370" y="176309"/>
                </a:lnTo>
                <a:lnTo>
                  <a:pt x="132968" y="178481"/>
                </a:lnTo>
                <a:lnTo>
                  <a:pt x="156487" y="178481"/>
                </a:lnTo>
                <a:lnTo>
                  <a:pt x="160692" y="169854"/>
                </a:lnTo>
                <a:lnTo>
                  <a:pt x="162060" y="163726"/>
                </a:lnTo>
                <a:lnTo>
                  <a:pt x="162060" y="140762"/>
                </a:lnTo>
                <a:lnTo>
                  <a:pt x="160722" y="134663"/>
                </a:lnTo>
                <a:lnTo>
                  <a:pt x="156549" y="126007"/>
                </a:lnTo>
                <a:close/>
              </a:path>
              <a:path w="472440" h="194309">
                <a:moveTo>
                  <a:pt x="43430" y="6068"/>
                </a:moveTo>
                <a:lnTo>
                  <a:pt x="28081" y="6068"/>
                </a:lnTo>
                <a:lnTo>
                  <a:pt x="21596" y="7763"/>
                </a:lnTo>
                <a:lnTo>
                  <a:pt x="0" y="36172"/>
                </a:lnTo>
                <a:lnTo>
                  <a:pt x="0" y="59136"/>
                </a:lnTo>
                <a:lnTo>
                  <a:pt x="27962" y="89240"/>
                </a:lnTo>
                <a:lnTo>
                  <a:pt x="43311" y="89240"/>
                </a:lnTo>
                <a:lnTo>
                  <a:pt x="49736" y="87574"/>
                </a:lnTo>
                <a:lnTo>
                  <a:pt x="60267" y="80851"/>
                </a:lnTo>
                <a:lnTo>
                  <a:pt x="64253" y="76389"/>
                </a:lnTo>
                <a:lnTo>
                  <a:pt x="65462" y="73891"/>
                </a:lnTo>
                <a:lnTo>
                  <a:pt x="29270" y="73891"/>
                </a:lnTo>
                <a:lnTo>
                  <a:pt x="24749" y="71719"/>
                </a:lnTo>
                <a:lnTo>
                  <a:pt x="22131" y="67376"/>
                </a:lnTo>
                <a:lnTo>
                  <a:pt x="19513" y="62974"/>
                </a:lnTo>
                <a:lnTo>
                  <a:pt x="18205" y="58006"/>
                </a:lnTo>
                <a:lnTo>
                  <a:pt x="18205" y="37302"/>
                </a:lnTo>
                <a:lnTo>
                  <a:pt x="19543" y="32364"/>
                </a:lnTo>
                <a:lnTo>
                  <a:pt x="24957" y="23618"/>
                </a:lnTo>
                <a:lnTo>
                  <a:pt x="29449" y="21417"/>
                </a:lnTo>
                <a:lnTo>
                  <a:pt x="65524" y="21417"/>
                </a:lnTo>
                <a:lnTo>
                  <a:pt x="64342" y="18948"/>
                </a:lnTo>
                <a:lnTo>
                  <a:pt x="60386" y="14486"/>
                </a:lnTo>
                <a:lnTo>
                  <a:pt x="55150" y="11155"/>
                </a:lnTo>
                <a:lnTo>
                  <a:pt x="49915" y="7763"/>
                </a:lnTo>
                <a:lnTo>
                  <a:pt x="43430" y="6068"/>
                </a:lnTo>
                <a:close/>
              </a:path>
              <a:path w="472440" h="194309">
                <a:moveTo>
                  <a:pt x="65524" y="21417"/>
                </a:moveTo>
                <a:lnTo>
                  <a:pt x="42121" y="21417"/>
                </a:lnTo>
                <a:lnTo>
                  <a:pt x="46583" y="23618"/>
                </a:lnTo>
                <a:lnTo>
                  <a:pt x="49082" y="28021"/>
                </a:lnTo>
                <a:lnTo>
                  <a:pt x="51581" y="32364"/>
                </a:lnTo>
                <a:lnTo>
                  <a:pt x="52830" y="37302"/>
                </a:lnTo>
                <a:lnTo>
                  <a:pt x="52830" y="58006"/>
                </a:lnTo>
                <a:lnTo>
                  <a:pt x="51521" y="62974"/>
                </a:lnTo>
                <a:lnTo>
                  <a:pt x="46345" y="71719"/>
                </a:lnTo>
                <a:lnTo>
                  <a:pt x="41943" y="73891"/>
                </a:lnTo>
                <a:lnTo>
                  <a:pt x="65462" y="73891"/>
                </a:lnTo>
                <a:lnTo>
                  <a:pt x="69667" y="65264"/>
                </a:lnTo>
                <a:lnTo>
                  <a:pt x="71035" y="59136"/>
                </a:lnTo>
                <a:lnTo>
                  <a:pt x="71035" y="36172"/>
                </a:lnTo>
                <a:lnTo>
                  <a:pt x="69696" y="30074"/>
                </a:lnTo>
                <a:lnTo>
                  <a:pt x="65524" y="21417"/>
                </a:lnTo>
                <a:close/>
              </a:path>
              <a:path w="472440" h="194309">
                <a:moveTo>
                  <a:pt x="257540" y="8567"/>
                </a:moveTo>
                <a:lnTo>
                  <a:pt x="235409" y="8567"/>
                </a:lnTo>
                <a:lnTo>
                  <a:pt x="235409" y="191331"/>
                </a:lnTo>
                <a:lnTo>
                  <a:pt x="342497" y="191331"/>
                </a:lnTo>
                <a:lnTo>
                  <a:pt x="342497" y="171698"/>
                </a:lnTo>
                <a:lnTo>
                  <a:pt x="257540" y="171698"/>
                </a:lnTo>
                <a:lnTo>
                  <a:pt x="257540" y="8567"/>
                </a:lnTo>
                <a:close/>
              </a:path>
              <a:path w="472440" h="194309">
                <a:moveTo>
                  <a:pt x="457075" y="0"/>
                </a:moveTo>
                <a:lnTo>
                  <a:pt x="445355" y="0"/>
                </a:lnTo>
                <a:lnTo>
                  <a:pt x="439138" y="1308"/>
                </a:lnTo>
                <a:lnTo>
                  <a:pt x="427358" y="6544"/>
                </a:lnTo>
                <a:lnTo>
                  <a:pt x="422569" y="10470"/>
                </a:lnTo>
                <a:lnTo>
                  <a:pt x="415192" y="20941"/>
                </a:lnTo>
                <a:lnTo>
                  <a:pt x="413347" y="27486"/>
                </a:lnTo>
                <a:lnTo>
                  <a:pt x="413347" y="191331"/>
                </a:lnTo>
                <a:lnTo>
                  <a:pt x="434408" y="191331"/>
                </a:lnTo>
                <a:lnTo>
                  <a:pt x="434408" y="33554"/>
                </a:lnTo>
                <a:lnTo>
                  <a:pt x="435925" y="28408"/>
                </a:lnTo>
                <a:lnTo>
                  <a:pt x="438959" y="24898"/>
                </a:lnTo>
                <a:lnTo>
                  <a:pt x="442053" y="21387"/>
                </a:lnTo>
                <a:lnTo>
                  <a:pt x="447080" y="19632"/>
                </a:lnTo>
                <a:lnTo>
                  <a:pt x="466535" y="19632"/>
                </a:lnTo>
                <a:lnTo>
                  <a:pt x="471889" y="3569"/>
                </a:lnTo>
                <a:lnTo>
                  <a:pt x="470283" y="2855"/>
                </a:lnTo>
                <a:lnTo>
                  <a:pt x="467843" y="2082"/>
                </a:lnTo>
                <a:lnTo>
                  <a:pt x="461299" y="416"/>
                </a:lnTo>
                <a:lnTo>
                  <a:pt x="457075" y="0"/>
                </a:lnTo>
                <a:close/>
              </a:path>
              <a:path w="472440" h="194309">
                <a:moveTo>
                  <a:pt x="413347" y="54258"/>
                </a:moveTo>
                <a:lnTo>
                  <a:pt x="391216" y="54258"/>
                </a:lnTo>
                <a:lnTo>
                  <a:pt x="391216" y="72106"/>
                </a:lnTo>
                <a:lnTo>
                  <a:pt x="413347" y="72106"/>
                </a:lnTo>
                <a:lnTo>
                  <a:pt x="413347" y="54258"/>
                </a:lnTo>
                <a:close/>
              </a:path>
              <a:path w="472440" h="194309">
                <a:moveTo>
                  <a:pt x="465107" y="54258"/>
                </a:moveTo>
                <a:lnTo>
                  <a:pt x="434408" y="54258"/>
                </a:lnTo>
                <a:lnTo>
                  <a:pt x="434408" y="72106"/>
                </a:lnTo>
                <a:lnTo>
                  <a:pt x="465107" y="72106"/>
                </a:lnTo>
                <a:lnTo>
                  <a:pt x="465107" y="54258"/>
                </a:lnTo>
                <a:close/>
              </a:path>
              <a:path w="472440" h="194309">
                <a:moveTo>
                  <a:pt x="466535" y="19632"/>
                </a:moveTo>
                <a:lnTo>
                  <a:pt x="457075" y="19632"/>
                </a:lnTo>
                <a:lnTo>
                  <a:pt x="459514" y="19900"/>
                </a:lnTo>
                <a:lnTo>
                  <a:pt x="463262" y="20971"/>
                </a:lnTo>
                <a:lnTo>
                  <a:pt x="464750" y="21417"/>
                </a:lnTo>
                <a:lnTo>
                  <a:pt x="465821" y="21774"/>
                </a:lnTo>
                <a:lnTo>
                  <a:pt x="466535" y="196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 descr=""/>
          <p:cNvSpPr/>
          <p:nvPr/>
        </p:nvSpPr>
        <p:spPr>
          <a:xfrm>
            <a:off x="4219766" y="1507807"/>
            <a:ext cx="11664950" cy="8284209"/>
          </a:xfrm>
          <a:custGeom>
            <a:avLst/>
            <a:gdLst/>
            <a:ahLst/>
            <a:cxnLst/>
            <a:rect l="l" t="t" r="r" b="b"/>
            <a:pathLst>
              <a:path w="11664950" h="8284209">
                <a:moveTo>
                  <a:pt x="11605419" y="8269381"/>
                </a:moveTo>
                <a:lnTo>
                  <a:pt x="59146" y="8269381"/>
                </a:lnTo>
                <a:lnTo>
                  <a:pt x="59146" y="8284168"/>
                </a:lnTo>
                <a:lnTo>
                  <a:pt x="11605419" y="8284168"/>
                </a:lnTo>
                <a:lnTo>
                  <a:pt x="11605419" y="8269381"/>
                </a:lnTo>
                <a:close/>
              </a:path>
              <a:path w="11664950" h="8284209">
                <a:moveTo>
                  <a:pt x="11605419" y="0"/>
                </a:moveTo>
                <a:lnTo>
                  <a:pt x="11605419" y="14786"/>
                </a:lnTo>
                <a:lnTo>
                  <a:pt x="11622686" y="18272"/>
                </a:lnTo>
                <a:lnTo>
                  <a:pt x="11636787" y="27779"/>
                </a:lnTo>
                <a:lnTo>
                  <a:pt x="11646294" y="41879"/>
                </a:lnTo>
                <a:lnTo>
                  <a:pt x="11649780" y="59146"/>
                </a:lnTo>
                <a:lnTo>
                  <a:pt x="11649780" y="8225022"/>
                </a:lnTo>
                <a:lnTo>
                  <a:pt x="11646294" y="8242288"/>
                </a:lnTo>
                <a:lnTo>
                  <a:pt x="11636787" y="8256389"/>
                </a:lnTo>
                <a:lnTo>
                  <a:pt x="11622686" y="8265895"/>
                </a:lnTo>
                <a:lnTo>
                  <a:pt x="11605419" y="8269381"/>
                </a:lnTo>
                <a:lnTo>
                  <a:pt x="11605419" y="8284168"/>
                </a:lnTo>
                <a:lnTo>
                  <a:pt x="11628442" y="8279520"/>
                </a:lnTo>
                <a:lnTo>
                  <a:pt x="11647243" y="8266844"/>
                </a:lnTo>
                <a:lnTo>
                  <a:pt x="11659918" y="8248044"/>
                </a:lnTo>
                <a:lnTo>
                  <a:pt x="11664566" y="8225022"/>
                </a:lnTo>
                <a:lnTo>
                  <a:pt x="11664566" y="59146"/>
                </a:lnTo>
                <a:lnTo>
                  <a:pt x="11659917" y="36123"/>
                </a:lnTo>
                <a:lnTo>
                  <a:pt x="11647241" y="17323"/>
                </a:lnTo>
                <a:lnTo>
                  <a:pt x="11628441" y="4647"/>
                </a:lnTo>
                <a:lnTo>
                  <a:pt x="11605419" y="0"/>
                </a:lnTo>
                <a:close/>
              </a:path>
              <a:path w="11664950" h="8284209">
                <a:moveTo>
                  <a:pt x="14786" y="59146"/>
                </a:moveTo>
                <a:lnTo>
                  <a:pt x="0" y="59146"/>
                </a:lnTo>
                <a:lnTo>
                  <a:pt x="0" y="8225022"/>
                </a:lnTo>
                <a:lnTo>
                  <a:pt x="4648" y="8248044"/>
                </a:lnTo>
                <a:lnTo>
                  <a:pt x="17324" y="8266845"/>
                </a:lnTo>
                <a:lnTo>
                  <a:pt x="36124" y="8279520"/>
                </a:lnTo>
                <a:lnTo>
                  <a:pt x="59146" y="8284168"/>
                </a:lnTo>
                <a:lnTo>
                  <a:pt x="59146" y="8269381"/>
                </a:lnTo>
                <a:lnTo>
                  <a:pt x="41879" y="8265895"/>
                </a:lnTo>
                <a:lnTo>
                  <a:pt x="27779" y="8256389"/>
                </a:lnTo>
                <a:lnTo>
                  <a:pt x="18272" y="8242288"/>
                </a:lnTo>
                <a:lnTo>
                  <a:pt x="14786" y="8225022"/>
                </a:lnTo>
                <a:lnTo>
                  <a:pt x="14786" y="59146"/>
                </a:lnTo>
                <a:close/>
              </a:path>
              <a:path w="11664950" h="8284209">
                <a:moveTo>
                  <a:pt x="59146" y="0"/>
                </a:moveTo>
                <a:lnTo>
                  <a:pt x="36123" y="4648"/>
                </a:lnTo>
                <a:lnTo>
                  <a:pt x="17323" y="17323"/>
                </a:lnTo>
                <a:lnTo>
                  <a:pt x="4647" y="36124"/>
                </a:lnTo>
                <a:lnTo>
                  <a:pt x="0" y="59146"/>
                </a:lnTo>
                <a:lnTo>
                  <a:pt x="14786" y="59146"/>
                </a:lnTo>
                <a:lnTo>
                  <a:pt x="18272" y="41879"/>
                </a:lnTo>
                <a:lnTo>
                  <a:pt x="27779" y="27779"/>
                </a:lnTo>
                <a:lnTo>
                  <a:pt x="41879" y="18272"/>
                </a:lnTo>
                <a:lnTo>
                  <a:pt x="59146" y="14786"/>
                </a:lnTo>
                <a:lnTo>
                  <a:pt x="59146" y="0"/>
                </a:lnTo>
                <a:close/>
              </a:path>
              <a:path w="11664950" h="8284209">
                <a:moveTo>
                  <a:pt x="11605419" y="0"/>
                </a:moveTo>
                <a:lnTo>
                  <a:pt x="59146" y="0"/>
                </a:lnTo>
                <a:lnTo>
                  <a:pt x="59146" y="14786"/>
                </a:lnTo>
                <a:lnTo>
                  <a:pt x="11605419" y="14786"/>
                </a:lnTo>
                <a:lnTo>
                  <a:pt x="1160541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5829" y="10591218"/>
              <a:ext cx="1813712" cy="368485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39175" y="2403277"/>
              <a:ext cx="7229018" cy="502602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40718" y="3122655"/>
              <a:ext cx="3493946" cy="3647303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2057654" y="7399153"/>
              <a:ext cx="3126740" cy="911860"/>
            </a:xfrm>
            <a:custGeom>
              <a:avLst/>
              <a:gdLst/>
              <a:ahLst/>
              <a:cxnLst/>
              <a:rect l="l" t="t" r="r" b="b"/>
              <a:pathLst>
                <a:path w="3126740" h="911859">
                  <a:moveTo>
                    <a:pt x="166230" y="656272"/>
                  </a:moveTo>
                  <a:lnTo>
                    <a:pt x="121843" y="643356"/>
                  </a:lnTo>
                  <a:lnTo>
                    <a:pt x="102146" y="642327"/>
                  </a:lnTo>
                  <a:lnTo>
                    <a:pt x="87680" y="643026"/>
                  </a:lnTo>
                  <a:lnTo>
                    <a:pt x="49377" y="653630"/>
                  </a:lnTo>
                  <a:lnTo>
                    <a:pt x="13944" y="688695"/>
                  </a:lnTo>
                  <a:lnTo>
                    <a:pt x="1930" y="732155"/>
                  </a:lnTo>
                  <a:lnTo>
                    <a:pt x="1130" y="750138"/>
                  </a:lnTo>
                  <a:lnTo>
                    <a:pt x="1828" y="767588"/>
                  </a:lnTo>
                  <a:lnTo>
                    <a:pt x="12433" y="810069"/>
                  </a:lnTo>
                  <a:lnTo>
                    <a:pt x="45224" y="844753"/>
                  </a:lnTo>
                  <a:lnTo>
                    <a:pt x="82550" y="855002"/>
                  </a:lnTo>
                  <a:lnTo>
                    <a:pt x="97243" y="855675"/>
                  </a:lnTo>
                  <a:lnTo>
                    <a:pt x="107518" y="855446"/>
                  </a:lnTo>
                  <a:lnTo>
                    <a:pt x="146634" y="847293"/>
                  </a:lnTo>
                  <a:lnTo>
                    <a:pt x="159816" y="810069"/>
                  </a:lnTo>
                  <a:lnTo>
                    <a:pt x="159816" y="792353"/>
                  </a:lnTo>
                  <a:lnTo>
                    <a:pt x="118833" y="808939"/>
                  </a:lnTo>
                  <a:lnTo>
                    <a:pt x="102146" y="810069"/>
                  </a:lnTo>
                  <a:lnTo>
                    <a:pt x="92849" y="810069"/>
                  </a:lnTo>
                  <a:lnTo>
                    <a:pt x="63322" y="783678"/>
                  </a:lnTo>
                  <a:lnTo>
                    <a:pt x="58420" y="749757"/>
                  </a:lnTo>
                  <a:lnTo>
                    <a:pt x="58699" y="739838"/>
                  </a:lnTo>
                  <a:lnTo>
                    <a:pt x="73050" y="698563"/>
                  </a:lnTo>
                  <a:lnTo>
                    <a:pt x="102146" y="687565"/>
                  </a:lnTo>
                  <a:lnTo>
                    <a:pt x="109689" y="687565"/>
                  </a:lnTo>
                  <a:lnTo>
                    <a:pt x="149644" y="699617"/>
                  </a:lnTo>
                  <a:lnTo>
                    <a:pt x="154254" y="687565"/>
                  </a:lnTo>
                  <a:lnTo>
                    <a:pt x="166230" y="656272"/>
                  </a:lnTo>
                  <a:close/>
                </a:path>
                <a:path w="3126740" h="911859">
                  <a:moveTo>
                    <a:pt x="183565" y="149275"/>
                  </a:moveTo>
                  <a:lnTo>
                    <a:pt x="182181" y="132003"/>
                  </a:lnTo>
                  <a:lnTo>
                    <a:pt x="178244" y="117983"/>
                  </a:lnTo>
                  <a:lnTo>
                    <a:pt x="178015" y="117132"/>
                  </a:lnTo>
                  <a:lnTo>
                    <a:pt x="149174" y="86702"/>
                  </a:lnTo>
                  <a:lnTo>
                    <a:pt x="98005" y="76517"/>
                  </a:lnTo>
                  <a:lnTo>
                    <a:pt x="87160" y="76822"/>
                  </a:lnTo>
                  <a:lnTo>
                    <a:pt x="46012" y="84112"/>
                  </a:lnTo>
                  <a:lnTo>
                    <a:pt x="19215" y="94996"/>
                  </a:lnTo>
                  <a:lnTo>
                    <a:pt x="37693" y="133057"/>
                  </a:lnTo>
                  <a:lnTo>
                    <a:pt x="44856" y="129997"/>
                  </a:lnTo>
                  <a:lnTo>
                    <a:pt x="52019" y="127215"/>
                  </a:lnTo>
                  <a:lnTo>
                    <a:pt x="95745" y="117983"/>
                  </a:lnTo>
                  <a:lnTo>
                    <a:pt x="105791" y="117983"/>
                  </a:lnTo>
                  <a:lnTo>
                    <a:pt x="113588" y="120497"/>
                  </a:lnTo>
                  <a:lnTo>
                    <a:pt x="119113" y="125526"/>
                  </a:lnTo>
                  <a:lnTo>
                    <a:pt x="124891" y="130556"/>
                  </a:lnTo>
                  <a:lnTo>
                    <a:pt x="127774" y="138468"/>
                  </a:lnTo>
                  <a:lnTo>
                    <a:pt x="127774" y="158318"/>
                  </a:lnTo>
                  <a:lnTo>
                    <a:pt x="127774" y="191109"/>
                  </a:lnTo>
                  <a:lnTo>
                    <a:pt x="127774" y="208076"/>
                  </a:lnTo>
                  <a:lnTo>
                    <a:pt x="127000" y="217335"/>
                  </a:lnTo>
                  <a:lnTo>
                    <a:pt x="101485" y="246519"/>
                  </a:lnTo>
                  <a:lnTo>
                    <a:pt x="84810" y="249161"/>
                  </a:lnTo>
                  <a:lnTo>
                    <a:pt x="76771" y="249161"/>
                  </a:lnTo>
                  <a:lnTo>
                    <a:pt x="70231" y="247408"/>
                  </a:lnTo>
                  <a:lnTo>
                    <a:pt x="65201" y="243890"/>
                  </a:lnTo>
                  <a:lnTo>
                    <a:pt x="60185" y="240118"/>
                  </a:lnTo>
                  <a:lnTo>
                    <a:pt x="57670" y="233959"/>
                  </a:lnTo>
                  <a:lnTo>
                    <a:pt x="57708" y="225044"/>
                  </a:lnTo>
                  <a:lnTo>
                    <a:pt x="82918" y="194691"/>
                  </a:lnTo>
                  <a:lnTo>
                    <a:pt x="127774" y="191109"/>
                  </a:lnTo>
                  <a:lnTo>
                    <a:pt x="127774" y="158318"/>
                  </a:lnTo>
                  <a:lnTo>
                    <a:pt x="70408" y="161099"/>
                  </a:lnTo>
                  <a:lnTo>
                    <a:pt x="22987" y="176784"/>
                  </a:lnTo>
                  <a:lnTo>
                    <a:pt x="1435" y="209727"/>
                  </a:lnTo>
                  <a:lnTo>
                    <a:pt x="0" y="225044"/>
                  </a:lnTo>
                  <a:lnTo>
                    <a:pt x="508" y="235686"/>
                  </a:lnTo>
                  <a:lnTo>
                    <a:pt x="18084" y="274510"/>
                  </a:lnTo>
                  <a:lnTo>
                    <a:pt x="54864" y="289826"/>
                  </a:lnTo>
                  <a:lnTo>
                    <a:pt x="63703" y="290258"/>
                  </a:lnTo>
                  <a:lnTo>
                    <a:pt x="72021" y="290042"/>
                  </a:lnTo>
                  <a:lnTo>
                    <a:pt x="113830" y="276682"/>
                  </a:lnTo>
                  <a:lnTo>
                    <a:pt x="131927" y="258584"/>
                  </a:lnTo>
                  <a:lnTo>
                    <a:pt x="133438" y="258584"/>
                  </a:lnTo>
                  <a:lnTo>
                    <a:pt x="144360" y="286486"/>
                  </a:lnTo>
                  <a:lnTo>
                    <a:pt x="183565" y="286486"/>
                  </a:lnTo>
                  <a:lnTo>
                    <a:pt x="183565" y="258584"/>
                  </a:lnTo>
                  <a:lnTo>
                    <a:pt x="183565" y="249161"/>
                  </a:lnTo>
                  <a:lnTo>
                    <a:pt x="183565" y="191109"/>
                  </a:lnTo>
                  <a:lnTo>
                    <a:pt x="183565" y="149275"/>
                  </a:lnTo>
                  <a:close/>
                </a:path>
                <a:path w="3126740" h="911859">
                  <a:moveTo>
                    <a:pt x="332346" y="745604"/>
                  </a:moveTo>
                  <a:lnTo>
                    <a:pt x="329514" y="699719"/>
                  </a:lnTo>
                  <a:lnTo>
                    <a:pt x="320421" y="655231"/>
                  </a:lnTo>
                  <a:lnTo>
                    <a:pt x="304190" y="613727"/>
                  </a:lnTo>
                  <a:lnTo>
                    <a:pt x="279946" y="576732"/>
                  </a:lnTo>
                  <a:lnTo>
                    <a:pt x="226047" y="576732"/>
                  </a:lnTo>
                  <a:lnTo>
                    <a:pt x="248005" y="614565"/>
                  </a:lnTo>
                  <a:lnTo>
                    <a:pt x="263271" y="656323"/>
                  </a:lnTo>
                  <a:lnTo>
                    <a:pt x="272161" y="700405"/>
                  </a:lnTo>
                  <a:lnTo>
                    <a:pt x="275043" y="745236"/>
                  </a:lnTo>
                  <a:lnTo>
                    <a:pt x="272161" y="789330"/>
                  </a:lnTo>
                  <a:lnTo>
                    <a:pt x="263309" y="832878"/>
                  </a:lnTo>
                  <a:lnTo>
                    <a:pt x="248170" y="874153"/>
                  </a:lnTo>
                  <a:lnTo>
                    <a:pt x="226415" y="911466"/>
                  </a:lnTo>
                  <a:lnTo>
                    <a:pt x="279946" y="911466"/>
                  </a:lnTo>
                  <a:lnTo>
                    <a:pt x="304190" y="875487"/>
                  </a:lnTo>
                  <a:lnTo>
                    <a:pt x="320421" y="834758"/>
                  </a:lnTo>
                  <a:lnTo>
                    <a:pt x="329514" y="790930"/>
                  </a:lnTo>
                  <a:lnTo>
                    <a:pt x="332346" y="745604"/>
                  </a:lnTo>
                  <a:close/>
                </a:path>
                <a:path w="3126740" h="911859">
                  <a:moveTo>
                    <a:pt x="366204" y="180187"/>
                  </a:moveTo>
                  <a:lnTo>
                    <a:pt x="363372" y="134289"/>
                  </a:lnTo>
                  <a:lnTo>
                    <a:pt x="354291" y="89814"/>
                  </a:lnTo>
                  <a:lnTo>
                    <a:pt x="338061" y="48298"/>
                  </a:lnTo>
                  <a:lnTo>
                    <a:pt x="313817" y="11303"/>
                  </a:lnTo>
                  <a:lnTo>
                    <a:pt x="259905" y="11303"/>
                  </a:lnTo>
                  <a:lnTo>
                    <a:pt x="281876" y="49136"/>
                  </a:lnTo>
                  <a:lnTo>
                    <a:pt x="297129" y="90893"/>
                  </a:lnTo>
                  <a:lnTo>
                    <a:pt x="306031" y="134975"/>
                  </a:lnTo>
                  <a:lnTo>
                    <a:pt x="308914" y="179806"/>
                  </a:lnTo>
                  <a:lnTo>
                    <a:pt x="306031" y="223913"/>
                  </a:lnTo>
                  <a:lnTo>
                    <a:pt x="297180" y="267449"/>
                  </a:lnTo>
                  <a:lnTo>
                    <a:pt x="282041" y="308724"/>
                  </a:lnTo>
                  <a:lnTo>
                    <a:pt x="260286" y="346036"/>
                  </a:lnTo>
                  <a:lnTo>
                    <a:pt x="313817" y="346036"/>
                  </a:lnTo>
                  <a:lnTo>
                    <a:pt x="338061" y="310057"/>
                  </a:lnTo>
                  <a:lnTo>
                    <a:pt x="354291" y="269328"/>
                  </a:lnTo>
                  <a:lnTo>
                    <a:pt x="363372" y="225501"/>
                  </a:lnTo>
                  <a:lnTo>
                    <a:pt x="366204" y="180187"/>
                  </a:lnTo>
                  <a:close/>
                </a:path>
                <a:path w="3126740" h="911859">
                  <a:moveTo>
                    <a:pt x="494690" y="725258"/>
                  </a:moveTo>
                  <a:lnTo>
                    <a:pt x="393293" y="725258"/>
                  </a:lnTo>
                  <a:lnTo>
                    <a:pt x="393293" y="776516"/>
                  </a:lnTo>
                  <a:lnTo>
                    <a:pt x="494690" y="776516"/>
                  </a:lnTo>
                  <a:lnTo>
                    <a:pt x="494690" y="725258"/>
                  </a:lnTo>
                  <a:close/>
                </a:path>
                <a:path w="3126740" h="911859">
                  <a:moveTo>
                    <a:pt x="697611" y="582764"/>
                  </a:moveTo>
                  <a:lnTo>
                    <a:pt x="650875" y="582764"/>
                  </a:lnTo>
                  <a:lnTo>
                    <a:pt x="564172" y="651751"/>
                  </a:lnTo>
                  <a:lnTo>
                    <a:pt x="591693" y="686054"/>
                  </a:lnTo>
                  <a:lnTo>
                    <a:pt x="622604" y="661174"/>
                  </a:lnTo>
                  <a:lnTo>
                    <a:pt x="642200" y="642696"/>
                  </a:lnTo>
                  <a:lnTo>
                    <a:pt x="641946" y="647979"/>
                  </a:lnTo>
                  <a:lnTo>
                    <a:pt x="641426" y="661174"/>
                  </a:lnTo>
                  <a:lnTo>
                    <a:pt x="640689" y="680402"/>
                  </a:lnTo>
                  <a:lnTo>
                    <a:pt x="640689" y="851916"/>
                  </a:lnTo>
                  <a:lnTo>
                    <a:pt x="697611" y="851916"/>
                  </a:lnTo>
                  <a:lnTo>
                    <a:pt x="697611" y="642696"/>
                  </a:lnTo>
                  <a:lnTo>
                    <a:pt x="697611" y="582764"/>
                  </a:lnTo>
                  <a:close/>
                </a:path>
                <a:path w="3126740" h="911859">
                  <a:moveTo>
                    <a:pt x="703135" y="17335"/>
                  </a:moveTo>
                  <a:lnTo>
                    <a:pt x="656399" y="17335"/>
                  </a:lnTo>
                  <a:lnTo>
                    <a:pt x="569696" y="86321"/>
                  </a:lnTo>
                  <a:lnTo>
                    <a:pt x="597217" y="120624"/>
                  </a:lnTo>
                  <a:lnTo>
                    <a:pt x="628116" y="95745"/>
                  </a:lnTo>
                  <a:lnTo>
                    <a:pt x="647725" y="77279"/>
                  </a:lnTo>
                  <a:lnTo>
                    <a:pt x="647471" y="82550"/>
                  </a:lnTo>
                  <a:lnTo>
                    <a:pt x="646950" y="95745"/>
                  </a:lnTo>
                  <a:lnTo>
                    <a:pt x="646214" y="114973"/>
                  </a:lnTo>
                  <a:lnTo>
                    <a:pt x="646214" y="286486"/>
                  </a:lnTo>
                  <a:lnTo>
                    <a:pt x="703135" y="286486"/>
                  </a:lnTo>
                  <a:lnTo>
                    <a:pt x="703135" y="77279"/>
                  </a:lnTo>
                  <a:lnTo>
                    <a:pt x="703135" y="17335"/>
                  </a:lnTo>
                  <a:close/>
                </a:path>
                <a:path w="3126740" h="911859">
                  <a:moveTo>
                    <a:pt x="998524" y="804037"/>
                  </a:moveTo>
                  <a:lnTo>
                    <a:pt x="881291" y="804037"/>
                  </a:lnTo>
                  <a:lnTo>
                    <a:pt x="881291" y="801395"/>
                  </a:lnTo>
                  <a:lnTo>
                    <a:pt x="924598" y="760857"/>
                  </a:lnTo>
                  <a:lnTo>
                    <a:pt x="932738" y="753059"/>
                  </a:lnTo>
                  <a:lnTo>
                    <a:pt x="960450" y="724408"/>
                  </a:lnTo>
                  <a:lnTo>
                    <a:pt x="982954" y="690156"/>
                  </a:lnTo>
                  <a:lnTo>
                    <a:pt x="990930" y="650951"/>
                  </a:lnTo>
                  <a:lnTo>
                    <a:pt x="990320" y="641667"/>
                  </a:lnTo>
                  <a:lnTo>
                    <a:pt x="988339" y="632142"/>
                  </a:lnTo>
                  <a:lnTo>
                    <a:pt x="986256" y="626491"/>
                  </a:lnTo>
                  <a:lnTo>
                    <a:pt x="985050" y="623189"/>
                  </a:lnTo>
                  <a:lnTo>
                    <a:pt x="960069" y="593953"/>
                  </a:lnTo>
                  <a:lnTo>
                    <a:pt x="918514" y="579615"/>
                  </a:lnTo>
                  <a:lnTo>
                    <a:pt x="905789" y="578993"/>
                  </a:lnTo>
                  <a:lnTo>
                    <a:pt x="894156" y="579348"/>
                  </a:lnTo>
                  <a:lnTo>
                    <a:pt x="856081" y="587502"/>
                  </a:lnTo>
                  <a:lnTo>
                    <a:pt x="821639" y="607644"/>
                  </a:lnTo>
                  <a:lnTo>
                    <a:pt x="809663" y="617448"/>
                  </a:lnTo>
                  <a:lnTo>
                    <a:pt x="840574" y="654011"/>
                  </a:lnTo>
                  <a:lnTo>
                    <a:pt x="848588" y="647788"/>
                  </a:lnTo>
                  <a:lnTo>
                    <a:pt x="856411" y="642327"/>
                  </a:lnTo>
                  <a:lnTo>
                    <a:pt x="893965" y="626935"/>
                  </a:lnTo>
                  <a:lnTo>
                    <a:pt x="901649" y="626491"/>
                  </a:lnTo>
                  <a:lnTo>
                    <a:pt x="911694" y="626491"/>
                  </a:lnTo>
                  <a:lnTo>
                    <a:pt x="934440" y="658533"/>
                  </a:lnTo>
                  <a:lnTo>
                    <a:pt x="934085" y="665035"/>
                  </a:lnTo>
                  <a:lnTo>
                    <a:pt x="916482" y="702068"/>
                  </a:lnTo>
                  <a:lnTo>
                    <a:pt x="887577" y="733996"/>
                  </a:lnTo>
                  <a:lnTo>
                    <a:pt x="810425" y="812330"/>
                  </a:lnTo>
                  <a:lnTo>
                    <a:pt x="810425" y="851916"/>
                  </a:lnTo>
                  <a:lnTo>
                    <a:pt x="998524" y="851916"/>
                  </a:lnTo>
                  <a:lnTo>
                    <a:pt x="998524" y="804037"/>
                  </a:lnTo>
                  <a:close/>
                </a:path>
                <a:path w="3126740" h="911859">
                  <a:moveTo>
                    <a:pt x="1001407" y="208076"/>
                  </a:moveTo>
                  <a:lnTo>
                    <a:pt x="984440" y="165481"/>
                  </a:lnTo>
                  <a:lnTo>
                    <a:pt x="935443" y="145884"/>
                  </a:lnTo>
                  <a:lnTo>
                    <a:pt x="935443" y="144754"/>
                  </a:lnTo>
                  <a:lnTo>
                    <a:pt x="971080" y="127292"/>
                  </a:lnTo>
                  <a:lnTo>
                    <a:pt x="991514" y="94894"/>
                  </a:lnTo>
                  <a:lnTo>
                    <a:pt x="993495" y="77647"/>
                  </a:lnTo>
                  <a:lnTo>
                    <a:pt x="991958" y="63258"/>
                  </a:lnTo>
                  <a:lnTo>
                    <a:pt x="990612" y="59563"/>
                  </a:lnTo>
                  <a:lnTo>
                    <a:pt x="987361" y="50609"/>
                  </a:lnTo>
                  <a:lnTo>
                    <a:pt x="955840" y="23114"/>
                  </a:lnTo>
                  <a:lnTo>
                    <a:pt x="903401" y="13563"/>
                  </a:lnTo>
                  <a:lnTo>
                    <a:pt x="893838" y="13779"/>
                  </a:lnTo>
                  <a:lnTo>
                    <a:pt x="852792" y="21018"/>
                  </a:lnTo>
                  <a:lnTo>
                    <a:pt x="815568" y="39954"/>
                  </a:lnTo>
                  <a:lnTo>
                    <a:pt x="841959" y="79159"/>
                  </a:lnTo>
                  <a:lnTo>
                    <a:pt x="846226" y="76390"/>
                  </a:lnTo>
                  <a:lnTo>
                    <a:pt x="851128" y="73507"/>
                  </a:lnTo>
                  <a:lnTo>
                    <a:pt x="856653" y="70485"/>
                  </a:lnTo>
                  <a:lnTo>
                    <a:pt x="862431" y="67475"/>
                  </a:lnTo>
                  <a:lnTo>
                    <a:pt x="868845" y="64960"/>
                  </a:lnTo>
                  <a:lnTo>
                    <a:pt x="875880" y="62953"/>
                  </a:lnTo>
                  <a:lnTo>
                    <a:pt x="882916" y="60693"/>
                  </a:lnTo>
                  <a:lnTo>
                    <a:pt x="890701" y="59563"/>
                  </a:lnTo>
                  <a:lnTo>
                    <a:pt x="899248" y="59563"/>
                  </a:lnTo>
                  <a:lnTo>
                    <a:pt x="937704" y="80543"/>
                  </a:lnTo>
                  <a:lnTo>
                    <a:pt x="937704" y="97129"/>
                  </a:lnTo>
                  <a:lnTo>
                    <a:pt x="936066" y="103416"/>
                  </a:lnTo>
                  <a:lnTo>
                    <a:pt x="932802" y="108940"/>
                  </a:lnTo>
                  <a:lnTo>
                    <a:pt x="929779" y="114211"/>
                  </a:lnTo>
                  <a:lnTo>
                    <a:pt x="889076" y="125996"/>
                  </a:lnTo>
                  <a:lnTo>
                    <a:pt x="877392" y="126276"/>
                  </a:lnTo>
                  <a:lnTo>
                    <a:pt x="856653" y="126276"/>
                  </a:lnTo>
                  <a:lnTo>
                    <a:pt x="856653" y="170002"/>
                  </a:lnTo>
                  <a:lnTo>
                    <a:pt x="877011" y="170002"/>
                  </a:lnTo>
                  <a:lnTo>
                    <a:pt x="888936" y="170268"/>
                  </a:lnTo>
                  <a:lnTo>
                    <a:pt x="932421" y="180555"/>
                  </a:lnTo>
                  <a:lnTo>
                    <a:pt x="936193" y="185839"/>
                  </a:lnTo>
                  <a:lnTo>
                    <a:pt x="939965" y="190868"/>
                  </a:lnTo>
                  <a:lnTo>
                    <a:pt x="941844" y="197142"/>
                  </a:lnTo>
                  <a:lnTo>
                    <a:pt x="941844" y="204685"/>
                  </a:lnTo>
                  <a:lnTo>
                    <a:pt x="922223" y="239077"/>
                  </a:lnTo>
                  <a:lnTo>
                    <a:pt x="886815" y="245021"/>
                  </a:lnTo>
                  <a:lnTo>
                    <a:pt x="878522" y="244741"/>
                  </a:lnTo>
                  <a:lnTo>
                    <a:pt x="832904" y="234937"/>
                  </a:lnTo>
                  <a:lnTo>
                    <a:pt x="815187" y="227304"/>
                  </a:lnTo>
                  <a:lnTo>
                    <a:pt x="815187" y="275551"/>
                  </a:lnTo>
                  <a:lnTo>
                    <a:pt x="861174" y="288137"/>
                  </a:lnTo>
                  <a:lnTo>
                    <a:pt x="892848" y="290258"/>
                  </a:lnTo>
                  <a:lnTo>
                    <a:pt x="910818" y="289598"/>
                  </a:lnTo>
                  <a:lnTo>
                    <a:pt x="954290" y="279692"/>
                  </a:lnTo>
                  <a:lnTo>
                    <a:pt x="989723" y="250291"/>
                  </a:lnTo>
                  <a:lnTo>
                    <a:pt x="1000671" y="219481"/>
                  </a:lnTo>
                  <a:lnTo>
                    <a:pt x="1001407" y="208076"/>
                  </a:lnTo>
                  <a:close/>
                </a:path>
                <a:path w="3126740" h="911859">
                  <a:moveTo>
                    <a:pt x="1204442" y="582764"/>
                  </a:moveTo>
                  <a:lnTo>
                    <a:pt x="1157693" y="582764"/>
                  </a:lnTo>
                  <a:lnTo>
                    <a:pt x="1070991" y="651751"/>
                  </a:lnTo>
                  <a:lnTo>
                    <a:pt x="1098511" y="686054"/>
                  </a:lnTo>
                  <a:lnTo>
                    <a:pt x="1129423" y="661174"/>
                  </a:lnTo>
                  <a:lnTo>
                    <a:pt x="1149019" y="642696"/>
                  </a:lnTo>
                  <a:lnTo>
                    <a:pt x="1148778" y="647979"/>
                  </a:lnTo>
                  <a:lnTo>
                    <a:pt x="1148245" y="661174"/>
                  </a:lnTo>
                  <a:lnTo>
                    <a:pt x="1147521" y="680402"/>
                  </a:lnTo>
                  <a:lnTo>
                    <a:pt x="1147521" y="851916"/>
                  </a:lnTo>
                  <a:lnTo>
                    <a:pt x="1204442" y="851916"/>
                  </a:lnTo>
                  <a:lnTo>
                    <a:pt x="1204442" y="642696"/>
                  </a:lnTo>
                  <a:lnTo>
                    <a:pt x="1204442" y="582764"/>
                  </a:lnTo>
                  <a:close/>
                </a:path>
                <a:path w="3126740" h="911859">
                  <a:moveTo>
                    <a:pt x="1252550" y="196392"/>
                  </a:moveTo>
                  <a:lnTo>
                    <a:pt x="1241247" y="151536"/>
                  </a:lnTo>
                  <a:lnTo>
                    <a:pt x="1211084" y="124015"/>
                  </a:lnTo>
                  <a:lnTo>
                    <a:pt x="1195641" y="118364"/>
                  </a:lnTo>
                  <a:lnTo>
                    <a:pt x="1190548" y="116954"/>
                  </a:lnTo>
                  <a:lnTo>
                    <a:pt x="1179283" y="115176"/>
                  </a:lnTo>
                  <a:lnTo>
                    <a:pt x="1167358" y="114592"/>
                  </a:lnTo>
                  <a:lnTo>
                    <a:pt x="1158570" y="114592"/>
                  </a:lnTo>
                  <a:lnTo>
                    <a:pt x="1151661" y="115100"/>
                  </a:lnTo>
                  <a:lnTo>
                    <a:pt x="1146632" y="116103"/>
                  </a:lnTo>
                  <a:lnTo>
                    <a:pt x="1141857" y="116852"/>
                  </a:lnTo>
                  <a:lnTo>
                    <a:pt x="1133055" y="118364"/>
                  </a:lnTo>
                  <a:lnTo>
                    <a:pt x="1137958" y="65582"/>
                  </a:lnTo>
                  <a:lnTo>
                    <a:pt x="1234084" y="65582"/>
                  </a:lnTo>
                  <a:lnTo>
                    <a:pt x="1234084" y="17335"/>
                  </a:lnTo>
                  <a:lnTo>
                    <a:pt x="1088199" y="17335"/>
                  </a:lnTo>
                  <a:lnTo>
                    <a:pt x="1078026" y="154546"/>
                  </a:lnTo>
                  <a:lnTo>
                    <a:pt x="1100645" y="166611"/>
                  </a:lnTo>
                  <a:lnTo>
                    <a:pt x="1105674" y="165354"/>
                  </a:lnTo>
                  <a:lnTo>
                    <a:pt x="1111948" y="164096"/>
                  </a:lnTo>
                  <a:lnTo>
                    <a:pt x="1119492" y="162839"/>
                  </a:lnTo>
                  <a:lnTo>
                    <a:pt x="1127036" y="161340"/>
                  </a:lnTo>
                  <a:lnTo>
                    <a:pt x="1134313" y="160578"/>
                  </a:lnTo>
                  <a:lnTo>
                    <a:pt x="1141349" y="160578"/>
                  </a:lnTo>
                  <a:lnTo>
                    <a:pt x="1154214" y="161239"/>
                  </a:lnTo>
                  <a:lnTo>
                    <a:pt x="1191958" y="183769"/>
                  </a:lnTo>
                  <a:lnTo>
                    <a:pt x="1195260" y="201295"/>
                  </a:lnTo>
                  <a:lnTo>
                    <a:pt x="1195260" y="211086"/>
                  </a:lnTo>
                  <a:lnTo>
                    <a:pt x="1165504" y="241338"/>
                  </a:lnTo>
                  <a:lnTo>
                    <a:pt x="1143241" y="243890"/>
                  </a:lnTo>
                  <a:lnTo>
                    <a:pt x="1134427" y="243586"/>
                  </a:lnTo>
                  <a:lnTo>
                    <a:pt x="1096848" y="236232"/>
                  </a:lnTo>
                  <a:lnTo>
                    <a:pt x="1072743" y="226542"/>
                  </a:lnTo>
                  <a:lnTo>
                    <a:pt x="1072743" y="275551"/>
                  </a:lnTo>
                  <a:lnTo>
                    <a:pt x="1114729" y="288137"/>
                  </a:lnTo>
                  <a:lnTo>
                    <a:pt x="1145120" y="290258"/>
                  </a:lnTo>
                  <a:lnTo>
                    <a:pt x="1162113" y="289547"/>
                  </a:lnTo>
                  <a:lnTo>
                    <a:pt x="1204353" y="278917"/>
                  </a:lnTo>
                  <a:lnTo>
                    <a:pt x="1240497" y="246519"/>
                  </a:lnTo>
                  <a:lnTo>
                    <a:pt x="1251800" y="210413"/>
                  </a:lnTo>
                  <a:lnTo>
                    <a:pt x="1252550" y="196392"/>
                  </a:lnTo>
                  <a:close/>
                </a:path>
                <a:path w="3126740" h="911859">
                  <a:moveTo>
                    <a:pt x="1921065" y="565429"/>
                  </a:moveTo>
                  <a:lnTo>
                    <a:pt x="1864906" y="565429"/>
                  </a:lnTo>
                  <a:lnTo>
                    <a:pt x="1864906" y="639432"/>
                  </a:lnTo>
                  <a:lnTo>
                    <a:pt x="1865401" y="647357"/>
                  </a:lnTo>
                  <a:lnTo>
                    <a:pt x="1867408" y="662686"/>
                  </a:lnTo>
                  <a:lnTo>
                    <a:pt x="1868297" y="668464"/>
                  </a:lnTo>
                  <a:lnTo>
                    <a:pt x="1869046" y="672477"/>
                  </a:lnTo>
                  <a:lnTo>
                    <a:pt x="1868665" y="672477"/>
                  </a:lnTo>
                  <a:lnTo>
                    <a:pt x="1868665" y="755789"/>
                  </a:lnTo>
                  <a:lnTo>
                    <a:pt x="1867916" y="768692"/>
                  </a:lnTo>
                  <a:lnTo>
                    <a:pt x="1845957" y="807427"/>
                  </a:lnTo>
                  <a:lnTo>
                    <a:pt x="1826069" y="810818"/>
                  </a:lnTo>
                  <a:lnTo>
                    <a:pt x="1817001" y="809879"/>
                  </a:lnTo>
                  <a:lnTo>
                    <a:pt x="1788375" y="776617"/>
                  </a:lnTo>
                  <a:lnTo>
                    <a:pt x="1785747" y="750138"/>
                  </a:lnTo>
                  <a:lnTo>
                    <a:pt x="1786394" y="735952"/>
                  </a:lnTo>
                  <a:lnTo>
                    <a:pt x="1802066" y="697052"/>
                  </a:lnTo>
                  <a:lnTo>
                    <a:pt x="1846237" y="691896"/>
                  </a:lnTo>
                  <a:lnTo>
                    <a:pt x="1868081" y="735571"/>
                  </a:lnTo>
                  <a:lnTo>
                    <a:pt x="1868665" y="755789"/>
                  </a:lnTo>
                  <a:lnTo>
                    <a:pt x="1868665" y="672477"/>
                  </a:lnTo>
                  <a:lnTo>
                    <a:pt x="1867166" y="672477"/>
                  </a:lnTo>
                  <a:lnTo>
                    <a:pt x="1863394" y="666699"/>
                  </a:lnTo>
                  <a:lnTo>
                    <a:pt x="1858746" y="661555"/>
                  </a:lnTo>
                  <a:lnTo>
                    <a:pt x="1853209" y="657021"/>
                  </a:lnTo>
                  <a:lnTo>
                    <a:pt x="1847938" y="652500"/>
                  </a:lnTo>
                  <a:lnTo>
                    <a:pt x="1841525" y="648982"/>
                  </a:lnTo>
                  <a:lnTo>
                    <a:pt x="1807984" y="642327"/>
                  </a:lnTo>
                  <a:lnTo>
                    <a:pt x="1791106" y="644017"/>
                  </a:lnTo>
                  <a:lnTo>
                    <a:pt x="1750682" y="669467"/>
                  </a:lnTo>
                  <a:lnTo>
                    <a:pt x="1730184" y="724598"/>
                  </a:lnTo>
                  <a:lnTo>
                    <a:pt x="1728825" y="749376"/>
                  </a:lnTo>
                  <a:lnTo>
                    <a:pt x="1730159" y="774001"/>
                  </a:lnTo>
                  <a:lnTo>
                    <a:pt x="1740903" y="813765"/>
                  </a:lnTo>
                  <a:lnTo>
                    <a:pt x="1775282" y="848995"/>
                  </a:lnTo>
                  <a:lnTo>
                    <a:pt x="1806473" y="855675"/>
                  </a:lnTo>
                  <a:lnTo>
                    <a:pt x="1813750" y="855421"/>
                  </a:lnTo>
                  <a:lnTo>
                    <a:pt x="1851329" y="840600"/>
                  </a:lnTo>
                  <a:lnTo>
                    <a:pt x="1864906" y="825144"/>
                  </a:lnTo>
                  <a:lnTo>
                    <a:pt x="1867166" y="825144"/>
                  </a:lnTo>
                  <a:lnTo>
                    <a:pt x="1878088" y="851916"/>
                  </a:lnTo>
                  <a:lnTo>
                    <a:pt x="1921065" y="851916"/>
                  </a:lnTo>
                  <a:lnTo>
                    <a:pt x="1921065" y="825144"/>
                  </a:lnTo>
                  <a:lnTo>
                    <a:pt x="1921065" y="810818"/>
                  </a:lnTo>
                  <a:lnTo>
                    <a:pt x="1921065" y="687933"/>
                  </a:lnTo>
                  <a:lnTo>
                    <a:pt x="1921065" y="672477"/>
                  </a:lnTo>
                  <a:lnTo>
                    <a:pt x="1921065" y="565429"/>
                  </a:lnTo>
                  <a:close/>
                </a:path>
                <a:path w="3126740" h="911859">
                  <a:moveTo>
                    <a:pt x="1933511" y="183197"/>
                  </a:moveTo>
                  <a:lnTo>
                    <a:pt x="1932165" y="158597"/>
                  </a:lnTo>
                  <a:lnTo>
                    <a:pt x="1928139" y="137210"/>
                  </a:lnTo>
                  <a:lnTo>
                    <a:pt x="1922424" y="121754"/>
                  </a:lnTo>
                  <a:lnTo>
                    <a:pt x="1921421" y="119024"/>
                  </a:lnTo>
                  <a:lnTo>
                    <a:pt x="1914144" y="107429"/>
                  </a:lnTo>
                  <a:lnTo>
                    <a:pt x="1912023" y="104038"/>
                  </a:lnTo>
                  <a:lnTo>
                    <a:pt x="1900453" y="92163"/>
                  </a:lnTo>
                  <a:lnTo>
                    <a:pt x="1887232" y="83680"/>
                  </a:lnTo>
                  <a:lnTo>
                    <a:pt x="1876209" y="79908"/>
                  </a:lnTo>
                  <a:lnTo>
                    <a:pt x="1876209" y="182448"/>
                  </a:lnTo>
                  <a:lnTo>
                    <a:pt x="1875574" y="196646"/>
                  </a:lnTo>
                  <a:lnTo>
                    <a:pt x="1860499" y="235737"/>
                  </a:lnTo>
                  <a:lnTo>
                    <a:pt x="1838515" y="244640"/>
                  </a:lnTo>
                  <a:lnTo>
                    <a:pt x="1827720" y="243649"/>
                  </a:lnTo>
                  <a:lnTo>
                    <a:pt x="1799577" y="209118"/>
                  </a:lnTo>
                  <a:lnTo>
                    <a:pt x="1797431" y="176784"/>
                  </a:lnTo>
                  <a:lnTo>
                    <a:pt x="1797824" y="167957"/>
                  </a:lnTo>
                  <a:lnTo>
                    <a:pt x="1820164" y="123761"/>
                  </a:lnTo>
                  <a:lnTo>
                    <a:pt x="1827961" y="121754"/>
                  </a:lnTo>
                  <a:lnTo>
                    <a:pt x="1837766" y="121754"/>
                  </a:lnTo>
                  <a:lnTo>
                    <a:pt x="1870278" y="145694"/>
                  </a:lnTo>
                  <a:lnTo>
                    <a:pt x="1876209" y="182448"/>
                  </a:lnTo>
                  <a:lnTo>
                    <a:pt x="1876209" y="79908"/>
                  </a:lnTo>
                  <a:lnTo>
                    <a:pt x="1872373" y="78587"/>
                  </a:lnTo>
                  <a:lnTo>
                    <a:pt x="1855851" y="76898"/>
                  </a:lnTo>
                  <a:lnTo>
                    <a:pt x="1845246" y="77457"/>
                  </a:lnTo>
                  <a:lnTo>
                    <a:pt x="1807133" y="95656"/>
                  </a:lnTo>
                  <a:lnTo>
                    <a:pt x="1797431" y="107429"/>
                  </a:lnTo>
                  <a:lnTo>
                    <a:pt x="1795170" y="107429"/>
                  </a:lnTo>
                  <a:lnTo>
                    <a:pt x="1797431" y="0"/>
                  </a:lnTo>
                  <a:lnTo>
                    <a:pt x="1741258" y="0"/>
                  </a:lnTo>
                  <a:lnTo>
                    <a:pt x="1741258" y="286486"/>
                  </a:lnTo>
                  <a:lnTo>
                    <a:pt x="1784235" y="286486"/>
                  </a:lnTo>
                  <a:lnTo>
                    <a:pt x="1793659" y="263867"/>
                  </a:lnTo>
                  <a:lnTo>
                    <a:pt x="1797431" y="263867"/>
                  </a:lnTo>
                  <a:lnTo>
                    <a:pt x="1834083" y="288277"/>
                  </a:lnTo>
                  <a:lnTo>
                    <a:pt x="1854352" y="290258"/>
                  </a:lnTo>
                  <a:lnTo>
                    <a:pt x="1865845" y="289496"/>
                  </a:lnTo>
                  <a:lnTo>
                    <a:pt x="1904174" y="271424"/>
                  </a:lnTo>
                  <a:lnTo>
                    <a:pt x="1910956" y="263867"/>
                  </a:lnTo>
                  <a:lnTo>
                    <a:pt x="1911553" y="263207"/>
                  </a:lnTo>
                  <a:lnTo>
                    <a:pt x="1930958" y="215519"/>
                  </a:lnTo>
                  <a:lnTo>
                    <a:pt x="1932863" y="200037"/>
                  </a:lnTo>
                  <a:lnTo>
                    <a:pt x="1933511" y="183197"/>
                  </a:lnTo>
                  <a:close/>
                </a:path>
                <a:path w="3126740" h="911859">
                  <a:moveTo>
                    <a:pt x="2104948" y="745604"/>
                  </a:moveTo>
                  <a:lnTo>
                    <a:pt x="2102116" y="699719"/>
                  </a:lnTo>
                  <a:lnTo>
                    <a:pt x="2093023" y="655231"/>
                  </a:lnTo>
                  <a:lnTo>
                    <a:pt x="2076805" y="613727"/>
                  </a:lnTo>
                  <a:lnTo>
                    <a:pt x="2052548" y="576732"/>
                  </a:lnTo>
                  <a:lnTo>
                    <a:pt x="1998649" y="576732"/>
                  </a:lnTo>
                  <a:lnTo>
                    <a:pt x="2020620" y="614565"/>
                  </a:lnTo>
                  <a:lnTo>
                    <a:pt x="2035873" y="656323"/>
                  </a:lnTo>
                  <a:lnTo>
                    <a:pt x="2044763" y="700405"/>
                  </a:lnTo>
                  <a:lnTo>
                    <a:pt x="2047646" y="745236"/>
                  </a:lnTo>
                  <a:lnTo>
                    <a:pt x="2044776" y="789330"/>
                  </a:lnTo>
                  <a:lnTo>
                    <a:pt x="2035924" y="832878"/>
                  </a:lnTo>
                  <a:lnTo>
                    <a:pt x="2020773" y="874153"/>
                  </a:lnTo>
                  <a:lnTo>
                    <a:pt x="1999030" y="911466"/>
                  </a:lnTo>
                  <a:lnTo>
                    <a:pt x="2052548" y="911466"/>
                  </a:lnTo>
                  <a:lnTo>
                    <a:pt x="2076805" y="875487"/>
                  </a:lnTo>
                  <a:lnTo>
                    <a:pt x="2093023" y="834758"/>
                  </a:lnTo>
                  <a:lnTo>
                    <a:pt x="2102116" y="790930"/>
                  </a:lnTo>
                  <a:lnTo>
                    <a:pt x="2104948" y="745604"/>
                  </a:lnTo>
                  <a:close/>
                </a:path>
                <a:path w="3126740" h="911859">
                  <a:moveTo>
                    <a:pt x="2104948" y="180187"/>
                  </a:moveTo>
                  <a:lnTo>
                    <a:pt x="2102116" y="134289"/>
                  </a:lnTo>
                  <a:lnTo>
                    <a:pt x="2093023" y="89814"/>
                  </a:lnTo>
                  <a:lnTo>
                    <a:pt x="2076805" y="48298"/>
                  </a:lnTo>
                  <a:lnTo>
                    <a:pt x="2052548" y="11303"/>
                  </a:lnTo>
                  <a:lnTo>
                    <a:pt x="1998649" y="11303"/>
                  </a:lnTo>
                  <a:lnTo>
                    <a:pt x="2020620" y="49136"/>
                  </a:lnTo>
                  <a:lnTo>
                    <a:pt x="2035873" y="90893"/>
                  </a:lnTo>
                  <a:lnTo>
                    <a:pt x="2044763" y="134975"/>
                  </a:lnTo>
                  <a:lnTo>
                    <a:pt x="2047646" y="179806"/>
                  </a:lnTo>
                  <a:lnTo>
                    <a:pt x="2044776" y="223913"/>
                  </a:lnTo>
                  <a:lnTo>
                    <a:pt x="2035924" y="267449"/>
                  </a:lnTo>
                  <a:lnTo>
                    <a:pt x="2020773" y="308724"/>
                  </a:lnTo>
                  <a:lnTo>
                    <a:pt x="1999030" y="346036"/>
                  </a:lnTo>
                  <a:lnTo>
                    <a:pt x="2052548" y="346036"/>
                  </a:lnTo>
                  <a:lnTo>
                    <a:pt x="2076805" y="310057"/>
                  </a:lnTo>
                  <a:lnTo>
                    <a:pt x="2093023" y="269328"/>
                  </a:lnTo>
                  <a:lnTo>
                    <a:pt x="2102116" y="225501"/>
                  </a:lnTo>
                  <a:lnTo>
                    <a:pt x="2104948" y="180187"/>
                  </a:lnTo>
                  <a:close/>
                </a:path>
                <a:path w="3126740" h="911859">
                  <a:moveTo>
                    <a:pt x="2267293" y="725258"/>
                  </a:moveTo>
                  <a:lnTo>
                    <a:pt x="2165896" y="725258"/>
                  </a:lnTo>
                  <a:lnTo>
                    <a:pt x="2165896" y="776516"/>
                  </a:lnTo>
                  <a:lnTo>
                    <a:pt x="2267293" y="776516"/>
                  </a:lnTo>
                  <a:lnTo>
                    <a:pt x="2267293" y="725258"/>
                  </a:lnTo>
                  <a:close/>
                </a:path>
                <a:path w="3126740" h="911859">
                  <a:moveTo>
                    <a:pt x="2355507" y="133438"/>
                  </a:moveTo>
                  <a:lnTo>
                    <a:pt x="2284260" y="133438"/>
                  </a:lnTo>
                  <a:lnTo>
                    <a:pt x="2284260" y="61823"/>
                  </a:lnTo>
                  <a:lnTo>
                    <a:pt x="2243925" y="61823"/>
                  </a:lnTo>
                  <a:lnTo>
                    <a:pt x="2243925" y="133438"/>
                  </a:lnTo>
                  <a:lnTo>
                    <a:pt x="2172678" y="133438"/>
                  </a:lnTo>
                  <a:lnTo>
                    <a:pt x="2172678" y="173774"/>
                  </a:lnTo>
                  <a:lnTo>
                    <a:pt x="2243925" y="173774"/>
                  </a:lnTo>
                  <a:lnTo>
                    <a:pt x="2243925" y="244640"/>
                  </a:lnTo>
                  <a:lnTo>
                    <a:pt x="2284260" y="244640"/>
                  </a:lnTo>
                  <a:lnTo>
                    <a:pt x="2284260" y="173774"/>
                  </a:lnTo>
                  <a:lnTo>
                    <a:pt x="2355507" y="173774"/>
                  </a:lnTo>
                  <a:lnTo>
                    <a:pt x="2355507" y="133438"/>
                  </a:lnTo>
                  <a:close/>
                </a:path>
                <a:path w="3126740" h="911859">
                  <a:moveTo>
                    <a:pt x="2516479" y="780288"/>
                  </a:moveTo>
                  <a:lnTo>
                    <a:pt x="2498991" y="738200"/>
                  </a:lnTo>
                  <a:lnTo>
                    <a:pt x="2495473" y="734682"/>
                  </a:lnTo>
                  <a:lnTo>
                    <a:pt x="2493454" y="732650"/>
                  </a:lnTo>
                  <a:lnTo>
                    <a:pt x="2463787" y="711898"/>
                  </a:lnTo>
                  <a:lnTo>
                    <a:pt x="2463787" y="787311"/>
                  </a:lnTo>
                  <a:lnTo>
                    <a:pt x="2462174" y="792975"/>
                  </a:lnTo>
                  <a:lnTo>
                    <a:pt x="2458910" y="798004"/>
                  </a:lnTo>
                  <a:lnTo>
                    <a:pt x="2455900" y="803033"/>
                  </a:lnTo>
                  <a:lnTo>
                    <a:pt x="2451252" y="806932"/>
                  </a:lnTo>
                  <a:lnTo>
                    <a:pt x="2444966" y="809688"/>
                  </a:lnTo>
                  <a:lnTo>
                    <a:pt x="2438933" y="812457"/>
                  </a:lnTo>
                  <a:lnTo>
                    <a:pt x="2431148" y="813841"/>
                  </a:lnTo>
                  <a:lnTo>
                    <a:pt x="2421598" y="813841"/>
                  </a:lnTo>
                  <a:lnTo>
                    <a:pt x="2412034" y="813244"/>
                  </a:lnTo>
                  <a:lnTo>
                    <a:pt x="2381148" y="787311"/>
                  </a:lnTo>
                  <a:lnTo>
                    <a:pt x="2380500" y="780288"/>
                  </a:lnTo>
                  <a:lnTo>
                    <a:pt x="2380500" y="773252"/>
                  </a:lnTo>
                  <a:lnTo>
                    <a:pt x="2382139" y="767092"/>
                  </a:lnTo>
                  <a:lnTo>
                    <a:pt x="2385403" y="761822"/>
                  </a:lnTo>
                  <a:lnTo>
                    <a:pt x="2388679" y="756285"/>
                  </a:lnTo>
                  <a:lnTo>
                    <a:pt x="2419705" y="734682"/>
                  </a:lnTo>
                  <a:lnTo>
                    <a:pt x="2424607" y="737311"/>
                  </a:lnTo>
                  <a:lnTo>
                    <a:pt x="2430894" y="740841"/>
                  </a:lnTo>
                  <a:lnTo>
                    <a:pt x="2436926" y="744728"/>
                  </a:lnTo>
                  <a:lnTo>
                    <a:pt x="2442705" y="749007"/>
                  </a:lnTo>
                  <a:lnTo>
                    <a:pt x="2448737" y="753021"/>
                  </a:lnTo>
                  <a:lnTo>
                    <a:pt x="2453754" y="757669"/>
                  </a:lnTo>
                  <a:lnTo>
                    <a:pt x="2457780" y="762952"/>
                  </a:lnTo>
                  <a:lnTo>
                    <a:pt x="2461806" y="767981"/>
                  </a:lnTo>
                  <a:lnTo>
                    <a:pt x="2463660" y="773430"/>
                  </a:lnTo>
                  <a:lnTo>
                    <a:pt x="2463787" y="787311"/>
                  </a:lnTo>
                  <a:lnTo>
                    <a:pt x="2463787" y="711898"/>
                  </a:lnTo>
                  <a:lnTo>
                    <a:pt x="2460040" y="709803"/>
                  </a:lnTo>
                  <a:lnTo>
                    <a:pt x="2466810" y="706259"/>
                  </a:lnTo>
                  <a:lnTo>
                    <a:pt x="2473147" y="702449"/>
                  </a:lnTo>
                  <a:lnTo>
                    <a:pt x="2501887" y="672858"/>
                  </a:lnTo>
                  <a:lnTo>
                    <a:pt x="2508288" y="644207"/>
                  </a:lnTo>
                  <a:lnTo>
                    <a:pt x="2507538" y="633755"/>
                  </a:lnTo>
                  <a:lnTo>
                    <a:pt x="2482570" y="595490"/>
                  </a:lnTo>
                  <a:lnTo>
                    <a:pt x="2454770" y="583336"/>
                  </a:lnTo>
                  <a:lnTo>
                    <a:pt x="2454770" y="639559"/>
                  </a:lnTo>
                  <a:lnTo>
                    <a:pt x="2454770" y="654888"/>
                  </a:lnTo>
                  <a:lnTo>
                    <a:pt x="2438184" y="676998"/>
                  </a:lnTo>
                  <a:lnTo>
                    <a:pt x="2433409" y="680275"/>
                  </a:lnTo>
                  <a:lnTo>
                    <a:pt x="2428125" y="683285"/>
                  </a:lnTo>
                  <a:lnTo>
                    <a:pt x="2422347" y="686054"/>
                  </a:lnTo>
                  <a:lnTo>
                    <a:pt x="2416568" y="683031"/>
                  </a:lnTo>
                  <a:lnTo>
                    <a:pt x="2389555" y="654392"/>
                  </a:lnTo>
                  <a:lnTo>
                    <a:pt x="2389555" y="639559"/>
                  </a:lnTo>
                  <a:lnTo>
                    <a:pt x="2392565" y="632777"/>
                  </a:lnTo>
                  <a:lnTo>
                    <a:pt x="2398598" y="628002"/>
                  </a:lnTo>
                  <a:lnTo>
                    <a:pt x="2404884" y="623227"/>
                  </a:lnTo>
                  <a:lnTo>
                    <a:pt x="2412669" y="620839"/>
                  </a:lnTo>
                  <a:lnTo>
                    <a:pt x="2431516" y="620839"/>
                  </a:lnTo>
                  <a:lnTo>
                    <a:pt x="2439314" y="623227"/>
                  </a:lnTo>
                  <a:lnTo>
                    <a:pt x="2445347" y="628002"/>
                  </a:lnTo>
                  <a:lnTo>
                    <a:pt x="2451620" y="632777"/>
                  </a:lnTo>
                  <a:lnTo>
                    <a:pt x="2454770" y="639559"/>
                  </a:lnTo>
                  <a:lnTo>
                    <a:pt x="2454770" y="583336"/>
                  </a:lnTo>
                  <a:lnTo>
                    <a:pt x="2444686" y="581164"/>
                  </a:lnTo>
                  <a:lnTo>
                    <a:pt x="2433777" y="579818"/>
                  </a:lnTo>
                  <a:lnTo>
                    <a:pt x="2422347" y="579374"/>
                  </a:lnTo>
                  <a:lnTo>
                    <a:pt x="2411209" y="579818"/>
                  </a:lnTo>
                  <a:lnTo>
                    <a:pt x="2370417" y="590562"/>
                  </a:lnTo>
                  <a:lnTo>
                    <a:pt x="2339048" y="624141"/>
                  </a:lnTo>
                  <a:lnTo>
                    <a:pt x="2336025" y="643839"/>
                  </a:lnTo>
                  <a:lnTo>
                    <a:pt x="2336381" y="651700"/>
                  </a:lnTo>
                  <a:lnTo>
                    <a:pt x="2352852" y="689305"/>
                  </a:lnTo>
                  <a:lnTo>
                    <a:pt x="2379370" y="711301"/>
                  </a:lnTo>
                  <a:lnTo>
                    <a:pt x="2372372" y="714908"/>
                  </a:lnTo>
                  <a:lnTo>
                    <a:pt x="2342807" y="739013"/>
                  </a:lnTo>
                  <a:lnTo>
                    <a:pt x="2328151" y="774750"/>
                  </a:lnTo>
                  <a:lnTo>
                    <a:pt x="2327732" y="783678"/>
                  </a:lnTo>
                  <a:lnTo>
                    <a:pt x="2328418" y="794423"/>
                  </a:lnTo>
                  <a:lnTo>
                    <a:pt x="2344928" y="829767"/>
                  </a:lnTo>
                  <a:lnTo>
                    <a:pt x="2382202" y="850798"/>
                  </a:lnTo>
                  <a:lnTo>
                    <a:pt x="2422347" y="855675"/>
                  </a:lnTo>
                  <a:lnTo>
                    <a:pt x="2435872" y="855116"/>
                  </a:lnTo>
                  <a:lnTo>
                    <a:pt x="2481478" y="841641"/>
                  </a:lnTo>
                  <a:lnTo>
                    <a:pt x="2508897" y="813841"/>
                  </a:lnTo>
                  <a:lnTo>
                    <a:pt x="2516479" y="783678"/>
                  </a:lnTo>
                  <a:lnTo>
                    <a:pt x="2516479" y="780288"/>
                  </a:lnTo>
                  <a:close/>
                </a:path>
                <a:path w="3126740" h="911859">
                  <a:moveTo>
                    <a:pt x="2544457" y="17335"/>
                  </a:moveTo>
                  <a:lnTo>
                    <a:pt x="2421940" y="17335"/>
                  </a:lnTo>
                  <a:lnTo>
                    <a:pt x="2421940" y="49758"/>
                  </a:lnTo>
                  <a:lnTo>
                    <a:pt x="2454745" y="64833"/>
                  </a:lnTo>
                  <a:lnTo>
                    <a:pt x="2454745" y="238988"/>
                  </a:lnTo>
                  <a:lnTo>
                    <a:pt x="2421940" y="254063"/>
                  </a:lnTo>
                  <a:lnTo>
                    <a:pt x="2421940" y="286486"/>
                  </a:lnTo>
                  <a:lnTo>
                    <a:pt x="2544457" y="286486"/>
                  </a:lnTo>
                  <a:lnTo>
                    <a:pt x="2544457" y="254063"/>
                  </a:lnTo>
                  <a:lnTo>
                    <a:pt x="2511653" y="238988"/>
                  </a:lnTo>
                  <a:lnTo>
                    <a:pt x="2511653" y="64833"/>
                  </a:lnTo>
                  <a:lnTo>
                    <a:pt x="2544457" y="49758"/>
                  </a:lnTo>
                  <a:lnTo>
                    <a:pt x="2544457" y="17335"/>
                  </a:lnTo>
                  <a:close/>
                </a:path>
                <a:path w="3126740" h="911859">
                  <a:moveTo>
                    <a:pt x="2866618" y="17335"/>
                  </a:moveTo>
                  <a:lnTo>
                    <a:pt x="2815361" y="17335"/>
                  </a:lnTo>
                  <a:lnTo>
                    <a:pt x="2815361" y="144754"/>
                  </a:lnTo>
                  <a:lnTo>
                    <a:pt x="2816364" y="169633"/>
                  </a:lnTo>
                  <a:lnTo>
                    <a:pt x="2816491" y="182067"/>
                  </a:lnTo>
                  <a:lnTo>
                    <a:pt x="2818003" y="219011"/>
                  </a:lnTo>
                  <a:lnTo>
                    <a:pt x="2816872" y="219011"/>
                  </a:lnTo>
                  <a:lnTo>
                    <a:pt x="2738018" y="82931"/>
                  </a:lnTo>
                  <a:lnTo>
                    <a:pt x="2700007" y="17335"/>
                  </a:lnTo>
                  <a:lnTo>
                    <a:pt x="2628011" y="17335"/>
                  </a:lnTo>
                  <a:lnTo>
                    <a:pt x="2628011" y="286486"/>
                  </a:lnTo>
                  <a:lnTo>
                    <a:pt x="2678900" y="286486"/>
                  </a:lnTo>
                  <a:lnTo>
                    <a:pt x="2678900" y="159829"/>
                  </a:lnTo>
                  <a:lnTo>
                    <a:pt x="2677896" y="134073"/>
                  </a:lnTo>
                  <a:lnTo>
                    <a:pt x="2677515" y="127660"/>
                  </a:lnTo>
                  <a:lnTo>
                    <a:pt x="2677020" y="121373"/>
                  </a:lnTo>
                  <a:lnTo>
                    <a:pt x="2675509" y="82931"/>
                  </a:lnTo>
                  <a:lnTo>
                    <a:pt x="2677020" y="82931"/>
                  </a:lnTo>
                  <a:lnTo>
                    <a:pt x="2794254" y="286486"/>
                  </a:lnTo>
                  <a:lnTo>
                    <a:pt x="2866618" y="286486"/>
                  </a:lnTo>
                  <a:lnTo>
                    <a:pt x="2866618" y="219011"/>
                  </a:lnTo>
                  <a:lnTo>
                    <a:pt x="2866618" y="17335"/>
                  </a:lnTo>
                  <a:close/>
                </a:path>
                <a:path w="3126740" h="911859">
                  <a:moveTo>
                    <a:pt x="3126524" y="17335"/>
                  </a:moveTo>
                  <a:lnTo>
                    <a:pt x="2972346" y="17335"/>
                  </a:lnTo>
                  <a:lnTo>
                    <a:pt x="2972346" y="286486"/>
                  </a:lnTo>
                  <a:lnTo>
                    <a:pt x="3028518" y="286486"/>
                  </a:lnTo>
                  <a:lnTo>
                    <a:pt x="3028518" y="180187"/>
                  </a:lnTo>
                  <a:lnTo>
                    <a:pt x="3119742" y="180187"/>
                  </a:lnTo>
                  <a:lnTo>
                    <a:pt x="3119742" y="133438"/>
                  </a:lnTo>
                  <a:lnTo>
                    <a:pt x="3028518" y="133438"/>
                  </a:lnTo>
                  <a:lnTo>
                    <a:pt x="3028518" y="64084"/>
                  </a:lnTo>
                  <a:lnTo>
                    <a:pt x="3126524" y="64084"/>
                  </a:lnTo>
                  <a:lnTo>
                    <a:pt x="3126524" y="173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01628" y="3122655"/>
              <a:ext cx="4581584" cy="5060873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3418554" y="8550954"/>
              <a:ext cx="5384800" cy="346075"/>
            </a:xfrm>
            <a:custGeom>
              <a:avLst/>
              <a:gdLst/>
              <a:ahLst/>
              <a:cxnLst/>
              <a:rect l="l" t="t" r="r" b="b"/>
              <a:pathLst>
                <a:path w="5384800" h="346075">
                  <a:moveTo>
                    <a:pt x="183578" y="149263"/>
                  </a:moveTo>
                  <a:lnTo>
                    <a:pt x="171069" y="104673"/>
                  </a:lnTo>
                  <a:lnTo>
                    <a:pt x="134581" y="81038"/>
                  </a:lnTo>
                  <a:lnTo>
                    <a:pt x="98018" y="76517"/>
                  </a:lnTo>
                  <a:lnTo>
                    <a:pt x="87172" y="76822"/>
                  </a:lnTo>
                  <a:lnTo>
                    <a:pt x="46012" y="84099"/>
                  </a:lnTo>
                  <a:lnTo>
                    <a:pt x="19227" y="94983"/>
                  </a:lnTo>
                  <a:lnTo>
                    <a:pt x="37706" y="133057"/>
                  </a:lnTo>
                  <a:lnTo>
                    <a:pt x="44869" y="129997"/>
                  </a:lnTo>
                  <a:lnTo>
                    <a:pt x="52019" y="127215"/>
                  </a:lnTo>
                  <a:lnTo>
                    <a:pt x="95745" y="117983"/>
                  </a:lnTo>
                  <a:lnTo>
                    <a:pt x="105803" y="117983"/>
                  </a:lnTo>
                  <a:lnTo>
                    <a:pt x="113588" y="120497"/>
                  </a:lnTo>
                  <a:lnTo>
                    <a:pt x="119126" y="125526"/>
                  </a:lnTo>
                  <a:lnTo>
                    <a:pt x="124904" y="130543"/>
                  </a:lnTo>
                  <a:lnTo>
                    <a:pt x="127787" y="138468"/>
                  </a:lnTo>
                  <a:lnTo>
                    <a:pt x="127787" y="158318"/>
                  </a:lnTo>
                  <a:lnTo>
                    <a:pt x="127787" y="191109"/>
                  </a:lnTo>
                  <a:lnTo>
                    <a:pt x="127787" y="208076"/>
                  </a:lnTo>
                  <a:lnTo>
                    <a:pt x="127012" y="217335"/>
                  </a:lnTo>
                  <a:lnTo>
                    <a:pt x="101498" y="246519"/>
                  </a:lnTo>
                  <a:lnTo>
                    <a:pt x="84823" y="249161"/>
                  </a:lnTo>
                  <a:lnTo>
                    <a:pt x="76784" y="249161"/>
                  </a:lnTo>
                  <a:lnTo>
                    <a:pt x="70243" y="247396"/>
                  </a:lnTo>
                  <a:lnTo>
                    <a:pt x="65214" y="243878"/>
                  </a:lnTo>
                  <a:lnTo>
                    <a:pt x="60198" y="240118"/>
                  </a:lnTo>
                  <a:lnTo>
                    <a:pt x="57683" y="233959"/>
                  </a:lnTo>
                  <a:lnTo>
                    <a:pt x="57708" y="225031"/>
                  </a:lnTo>
                  <a:lnTo>
                    <a:pt x="82931" y="194691"/>
                  </a:lnTo>
                  <a:lnTo>
                    <a:pt x="127787" y="191109"/>
                  </a:lnTo>
                  <a:lnTo>
                    <a:pt x="127787" y="158318"/>
                  </a:lnTo>
                  <a:lnTo>
                    <a:pt x="70421" y="161099"/>
                  </a:lnTo>
                  <a:lnTo>
                    <a:pt x="22999" y="176784"/>
                  </a:lnTo>
                  <a:lnTo>
                    <a:pt x="1447" y="209727"/>
                  </a:lnTo>
                  <a:lnTo>
                    <a:pt x="0" y="225031"/>
                  </a:lnTo>
                  <a:lnTo>
                    <a:pt x="520" y="235686"/>
                  </a:lnTo>
                  <a:lnTo>
                    <a:pt x="18097" y="274510"/>
                  </a:lnTo>
                  <a:lnTo>
                    <a:pt x="54876" y="289826"/>
                  </a:lnTo>
                  <a:lnTo>
                    <a:pt x="63715" y="290245"/>
                  </a:lnTo>
                  <a:lnTo>
                    <a:pt x="72021" y="290042"/>
                  </a:lnTo>
                  <a:lnTo>
                    <a:pt x="113842" y="276682"/>
                  </a:lnTo>
                  <a:lnTo>
                    <a:pt x="131940" y="258584"/>
                  </a:lnTo>
                  <a:lnTo>
                    <a:pt x="133451" y="258584"/>
                  </a:lnTo>
                  <a:lnTo>
                    <a:pt x="144373" y="286473"/>
                  </a:lnTo>
                  <a:lnTo>
                    <a:pt x="183578" y="286473"/>
                  </a:lnTo>
                  <a:lnTo>
                    <a:pt x="183578" y="258584"/>
                  </a:lnTo>
                  <a:lnTo>
                    <a:pt x="183578" y="249161"/>
                  </a:lnTo>
                  <a:lnTo>
                    <a:pt x="183578" y="191109"/>
                  </a:lnTo>
                  <a:lnTo>
                    <a:pt x="183578" y="149263"/>
                  </a:lnTo>
                  <a:close/>
                </a:path>
                <a:path w="5384800" h="346075">
                  <a:moveTo>
                    <a:pt x="366217" y="180174"/>
                  </a:moveTo>
                  <a:lnTo>
                    <a:pt x="363385" y="134289"/>
                  </a:lnTo>
                  <a:lnTo>
                    <a:pt x="354304" y="89801"/>
                  </a:lnTo>
                  <a:lnTo>
                    <a:pt x="338074" y="48298"/>
                  </a:lnTo>
                  <a:lnTo>
                    <a:pt x="313829" y="11303"/>
                  </a:lnTo>
                  <a:lnTo>
                    <a:pt x="259918" y="11303"/>
                  </a:lnTo>
                  <a:lnTo>
                    <a:pt x="281889" y="49136"/>
                  </a:lnTo>
                  <a:lnTo>
                    <a:pt x="297141" y="90893"/>
                  </a:lnTo>
                  <a:lnTo>
                    <a:pt x="306031" y="134975"/>
                  </a:lnTo>
                  <a:lnTo>
                    <a:pt x="308927" y="179806"/>
                  </a:lnTo>
                  <a:lnTo>
                    <a:pt x="306044" y="223901"/>
                  </a:lnTo>
                  <a:lnTo>
                    <a:pt x="297192" y="267449"/>
                  </a:lnTo>
                  <a:lnTo>
                    <a:pt x="282054" y="308724"/>
                  </a:lnTo>
                  <a:lnTo>
                    <a:pt x="260299" y="346036"/>
                  </a:lnTo>
                  <a:lnTo>
                    <a:pt x="313829" y="346036"/>
                  </a:lnTo>
                  <a:lnTo>
                    <a:pt x="338074" y="310045"/>
                  </a:lnTo>
                  <a:lnTo>
                    <a:pt x="354304" y="269328"/>
                  </a:lnTo>
                  <a:lnTo>
                    <a:pt x="363385" y="225501"/>
                  </a:lnTo>
                  <a:lnTo>
                    <a:pt x="366217" y="180174"/>
                  </a:lnTo>
                  <a:close/>
                </a:path>
                <a:path w="5384800" h="346075">
                  <a:moveTo>
                    <a:pt x="682040" y="17335"/>
                  </a:moveTo>
                  <a:lnTo>
                    <a:pt x="559523" y="17335"/>
                  </a:lnTo>
                  <a:lnTo>
                    <a:pt x="559523" y="49758"/>
                  </a:lnTo>
                  <a:lnTo>
                    <a:pt x="592328" y="64833"/>
                  </a:lnTo>
                  <a:lnTo>
                    <a:pt x="592328" y="238988"/>
                  </a:lnTo>
                  <a:lnTo>
                    <a:pt x="559523" y="254063"/>
                  </a:lnTo>
                  <a:lnTo>
                    <a:pt x="559523" y="286473"/>
                  </a:lnTo>
                  <a:lnTo>
                    <a:pt x="682040" y="286473"/>
                  </a:lnTo>
                  <a:lnTo>
                    <a:pt x="682040" y="254063"/>
                  </a:lnTo>
                  <a:lnTo>
                    <a:pt x="649249" y="238988"/>
                  </a:lnTo>
                  <a:lnTo>
                    <a:pt x="649249" y="64833"/>
                  </a:lnTo>
                  <a:lnTo>
                    <a:pt x="682040" y="49758"/>
                  </a:lnTo>
                  <a:lnTo>
                    <a:pt x="682040" y="17335"/>
                  </a:lnTo>
                  <a:close/>
                </a:path>
                <a:path w="5384800" h="346075">
                  <a:moveTo>
                    <a:pt x="919772" y="17335"/>
                  </a:moveTo>
                  <a:lnTo>
                    <a:pt x="765594" y="17335"/>
                  </a:lnTo>
                  <a:lnTo>
                    <a:pt x="765594" y="286473"/>
                  </a:lnTo>
                  <a:lnTo>
                    <a:pt x="821766" y="286473"/>
                  </a:lnTo>
                  <a:lnTo>
                    <a:pt x="821766" y="180174"/>
                  </a:lnTo>
                  <a:lnTo>
                    <a:pt x="912990" y="180174"/>
                  </a:lnTo>
                  <a:lnTo>
                    <a:pt x="912990" y="133438"/>
                  </a:lnTo>
                  <a:lnTo>
                    <a:pt x="821766" y="133438"/>
                  </a:lnTo>
                  <a:lnTo>
                    <a:pt x="821766" y="64071"/>
                  </a:lnTo>
                  <a:lnTo>
                    <a:pt x="919772" y="64071"/>
                  </a:lnTo>
                  <a:lnTo>
                    <a:pt x="919772" y="17335"/>
                  </a:lnTo>
                  <a:close/>
                </a:path>
                <a:path w="5384800" h="346075">
                  <a:moveTo>
                    <a:pt x="1608924" y="183197"/>
                  </a:moveTo>
                  <a:lnTo>
                    <a:pt x="1607578" y="158597"/>
                  </a:lnTo>
                  <a:lnTo>
                    <a:pt x="1603552" y="137210"/>
                  </a:lnTo>
                  <a:lnTo>
                    <a:pt x="1597837" y="121754"/>
                  </a:lnTo>
                  <a:lnTo>
                    <a:pt x="1596834" y="119024"/>
                  </a:lnTo>
                  <a:lnTo>
                    <a:pt x="1589557" y="107429"/>
                  </a:lnTo>
                  <a:lnTo>
                    <a:pt x="1587436" y="104038"/>
                  </a:lnTo>
                  <a:lnTo>
                    <a:pt x="1575866" y="92163"/>
                  </a:lnTo>
                  <a:lnTo>
                    <a:pt x="1562646" y="83680"/>
                  </a:lnTo>
                  <a:lnTo>
                    <a:pt x="1551622" y="79908"/>
                  </a:lnTo>
                  <a:lnTo>
                    <a:pt x="1551622" y="182435"/>
                  </a:lnTo>
                  <a:lnTo>
                    <a:pt x="1550987" y="196646"/>
                  </a:lnTo>
                  <a:lnTo>
                    <a:pt x="1535912" y="235737"/>
                  </a:lnTo>
                  <a:lnTo>
                    <a:pt x="1513928" y="244640"/>
                  </a:lnTo>
                  <a:lnTo>
                    <a:pt x="1503133" y="243649"/>
                  </a:lnTo>
                  <a:lnTo>
                    <a:pt x="1474990" y="209105"/>
                  </a:lnTo>
                  <a:lnTo>
                    <a:pt x="1472844" y="176784"/>
                  </a:lnTo>
                  <a:lnTo>
                    <a:pt x="1473238" y="167957"/>
                  </a:lnTo>
                  <a:lnTo>
                    <a:pt x="1495577" y="123761"/>
                  </a:lnTo>
                  <a:lnTo>
                    <a:pt x="1503375" y="121754"/>
                  </a:lnTo>
                  <a:lnTo>
                    <a:pt x="1513179" y="121754"/>
                  </a:lnTo>
                  <a:lnTo>
                    <a:pt x="1545691" y="145681"/>
                  </a:lnTo>
                  <a:lnTo>
                    <a:pt x="1551622" y="182435"/>
                  </a:lnTo>
                  <a:lnTo>
                    <a:pt x="1551622" y="79908"/>
                  </a:lnTo>
                  <a:lnTo>
                    <a:pt x="1547787" y="78587"/>
                  </a:lnTo>
                  <a:lnTo>
                    <a:pt x="1531264" y="76898"/>
                  </a:lnTo>
                  <a:lnTo>
                    <a:pt x="1520659" y="77457"/>
                  </a:lnTo>
                  <a:lnTo>
                    <a:pt x="1482547" y="95643"/>
                  </a:lnTo>
                  <a:lnTo>
                    <a:pt x="1472844" y="107429"/>
                  </a:lnTo>
                  <a:lnTo>
                    <a:pt x="1470583" y="107429"/>
                  </a:lnTo>
                  <a:lnTo>
                    <a:pt x="1472844" y="0"/>
                  </a:lnTo>
                  <a:lnTo>
                    <a:pt x="1416672" y="0"/>
                  </a:lnTo>
                  <a:lnTo>
                    <a:pt x="1416672" y="286473"/>
                  </a:lnTo>
                  <a:lnTo>
                    <a:pt x="1459649" y="286473"/>
                  </a:lnTo>
                  <a:lnTo>
                    <a:pt x="1469072" y="263867"/>
                  </a:lnTo>
                  <a:lnTo>
                    <a:pt x="1472844" y="263867"/>
                  </a:lnTo>
                  <a:lnTo>
                    <a:pt x="1509496" y="288264"/>
                  </a:lnTo>
                  <a:lnTo>
                    <a:pt x="1529765" y="290245"/>
                  </a:lnTo>
                  <a:lnTo>
                    <a:pt x="1541259" y="289496"/>
                  </a:lnTo>
                  <a:lnTo>
                    <a:pt x="1579587" y="271424"/>
                  </a:lnTo>
                  <a:lnTo>
                    <a:pt x="1586369" y="263867"/>
                  </a:lnTo>
                  <a:lnTo>
                    <a:pt x="1586966" y="263207"/>
                  </a:lnTo>
                  <a:lnTo>
                    <a:pt x="1606372" y="215519"/>
                  </a:lnTo>
                  <a:lnTo>
                    <a:pt x="1608289" y="200037"/>
                  </a:lnTo>
                  <a:lnTo>
                    <a:pt x="1608924" y="183197"/>
                  </a:lnTo>
                  <a:close/>
                </a:path>
                <a:path w="5384800" h="346075">
                  <a:moveTo>
                    <a:pt x="1780362" y="180174"/>
                  </a:moveTo>
                  <a:lnTo>
                    <a:pt x="1777530" y="134289"/>
                  </a:lnTo>
                  <a:lnTo>
                    <a:pt x="1768436" y="89801"/>
                  </a:lnTo>
                  <a:lnTo>
                    <a:pt x="1752219" y="48298"/>
                  </a:lnTo>
                  <a:lnTo>
                    <a:pt x="1727962" y="11303"/>
                  </a:lnTo>
                  <a:lnTo>
                    <a:pt x="1674063" y="11303"/>
                  </a:lnTo>
                  <a:lnTo>
                    <a:pt x="1696034" y="49136"/>
                  </a:lnTo>
                  <a:lnTo>
                    <a:pt x="1711286" y="90893"/>
                  </a:lnTo>
                  <a:lnTo>
                    <a:pt x="1720176" y="134975"/>
                  </a:lnTo>
                  <a:lnTo>
                    <a:pt x="1723059" y="179806"/>
                  </a:lnTo>
                  <a:lnTo>
                    <a:pt x="1720189" y="223901"/>
                  </a:lnTo>
                  <a:lnTo>
                    <a:pt x="1711337" y="267449"/>
                  </a:lnTo>
                  <a:lnTo>
                    <a:pt x="1696186" y="308724"/>
                  </a:lnTo>
                  <a:lnTo>
                    <a:pt x="1674444" y="346036"/>
                  </a:lnTo>
                  <a:lnTo>
                    <a:pt x="1727962" y="346036"/>
                  </a:lnTo>
                  <a:lnTo>
                    <a:pt x="1752219" y="310045"/>
                  </a:lnTo>
                  <a:lnTo>
                    <a:pt x="1768436" y="269328"/>
                  </a:lnTo>
                  <a:lnTo>
                    <a:pt x="1777530" y="225501"/>
                  </a:lnTo>
                  <a:lnTo>
                    <a:pt x="1780362" y="180174"/>
                  </a:lnTo>
                  <a:close/>
                </a:path>
                <a:path w="5384800" h="346075">
                  <a:moveTo>
                    <a:pt x="2150465" y="17335"/>
                  </a:moveTo>
                  <a:lnTo>
                    <a:pt x="1995538" y="17335"/>
                  </a:lnTo>
                  <a:lnTo>
                    <a:pt x="1995538" y="286473"/>
                  </a:lnTo>
                  <a:lnTo>
                    <a:pt x="2150465" y="286473"/>
                  </a:lnTo>
                  <a:lnTo>
                    <a:pt x="2150465" y="239356"/>
                  </a:lnTo>
                  <a:lnTo>
                    <a:pt x="2052459" y="239356"/>
                  </a:lnTo>
                  <a:lnTo>
                    <a:pt x="2052459" y="170002"/>
                  </a:lnTo>
                  <a:lnTo>
                    <a:pt x="2143671" y="170002"/>
                  </a:lnTo>
                  <a:lnTo>
                    <a:pt x="2143671" y="123253"/>
                  </a:lnTo>
                  <a:lnTo>
                    <a:pt x="2052459" y="123253"/>
                  </a:lnTo>
                  <a:lnTo>
                    <a:pt x="2052459" y="64071"/>
                  </a:lnTo>
                  <a:lnTo>
                    <a:pt x="2150465" y="64071"/>
                  </a:lnTo>
                  <a:lnTo>
                    <a:pt x="2150465" y="17335"/>
                  </a:lnTo>
                  <a:close/>
                </a:path>
                <a:path w="5384800" h="346075">
                  <a:moveTo>
                    <a:pt x="2410396" y="239356"/>
                  </a:moveTo>
                  <a:lnTo>
                    <a:pt x="2301075" y="239356"/>
                  </a:lnTo>
                  <a:lnTo>
                    <a:pt x="2301075" y="17335"/>
                  </a:lnTo>
                  <a:lnTo>
                    <a:pt x="2244166" y="17335"/>
                  </a:lnTo>
                  <a:lnTo>
                    <a:pt x="2244166" y="286473"/>
                  </a:lnTo>
                  <a:lnTo>
                    <a:pt x="2410396" y="286473"/>
                  </a:lnTo>
                  <a:lnTo>
                    <a:pt x="2410396" y="239356"/>
                  </a:lnTo>
                  <a:close/>
                </a:path>
                <a:path w="5384800" h="346075">
                  <a:moveTo>
                    <a:pt x="2653690" y="211848"/>
                  </a:moveTo>
                  <a:lnTo>
                    <a:pt x="2641396" y="169481"/>
                  </a:lnTo>
                  <a:lnTo>
                    <a:pt x="2607233" y="141160"/>
                  </a:lnTo>
                  <a:lnTo>
                    <a:pt x="2572550" y="123444"/>
                  </a:lnTo>
                  <a:lnTo>
                    <a:pt x="2565844" y="120002"/>
                  </a:lnTo>
                  <a:lnTo>
                    <a:pt x="2537218" y="94488"/>
                  </a:lnTo>
                  <a:lnTo>
                    <a:pt x="2537218" y="82677"/>
                  </a:lnTo>
                  <a:lnTo>
                    <a:pt x="2563723" y="61061"/>
                  </a:lnTo>
                  <a:lnTo>
                    <a:pt x="2570759" y="61061"/>
                  </a:lnTo>
                  <a:lnTo>
                    <a:pt x="2608503" y="67487"/>
                  </a:lnTo>
                  <a:lnTo>
                    <a:pt x="2634094" y="76898"/>
                  </a:lnTo>
                  <a:lnTo>
                    <a:pt x="2640660" y="61061"/>
                  </a:lnTo>
                  <a:lnTo>
                    <a:pt x="2652560" y="32410"/>
                  </a:lnTo>
                  <a:lnTo>
                    <a:pt x="2642285" y="28143"/>
                  </a:lnTo>
                  <a:lnTo>
                    <a:pt x="2632202" y="24409"/>
                  </a:lnTo>
                  <a:lnTo>
                    <a:pt x="2593187" y="14795"/>
                  </a:lnTo>
                  <a:lnTo>
                    <a:pt x="2572651" y="13563"/>
                  </a:lnTo>
                  <a:lnTo>
                    <a:pt x="2559151" y="14135"/>
                  </a:lnTo>
                  <a:lnTo>
                    <a:pt x="2514409" y="27660"/>
                  </a:lnTo>
                  <a:lnTo>
                    <a:pt x="2487574" y="57924"/>
                  </a:lnTo>
                  <a:lnTo>
                    <a:pt x="2481427" y="90081"/>
                  </a:lnTo>
                  <a:lnTo>
                    <a:pt x="2481821" y="98996"/>
                  </a:lnTo>
                  <a:lnTo>
                    <a:pt x="2499360" y="139420"/>
                  </a:lnTo>
                  <a:lnTo>
                    <a:pt x="2532443" y="163842"/>
                  </a:lnTo>
                  <a:lnTo>
                    <a:pt x="2552839" y="173913"/>
                  </a:lnTo>
                  <a:lnTo>
                    <a:pt x="2559735" y="177355"/>
                  </a:lnTo>
                  <a:lnTo>
                    <a:pt x="2566212" y="180695"/>
                  </a:lnTo>
                  <a:lnTo>
                    <a:pt x="2572359" y="183997"/>
                  </a:lnTo>
                  <a:lnTo>
                    <a:pt x="2580055" y="187972"/>
                  </a:lnTo>
                  <a:lnTo>
                    <a:pt x="2586215" y="192366"/>
                  </a:lnTo>
                  <a:lnTo>
                    <a:pt x="2590736" y="197142"/>
                  </a:lnTo>
                  <a:lnTo>
                    <a:pt x="2595511" y="201917"/>
                  </a:lnTo>
                  <a:lnTo>
                    <a:pt x="2597899" y="207695"/>
                  </a:lnTo>
                  <a:lnTo>
                    <a:pt x="2597899" y="220014"/>
                  </a:lnTo>
                  <a:lnTo>
                    <a:pt x="2596515" y="224904"/>
                  </a:lnTo>
                  <a:lnTo>
                    <a:pt x="2593759" y="229184"/>
                  </a:lnTo>
                  <a:lnTo>
                    <a:pt x="2591244" y="233451"/>
                  </a:lnTo>
                  <a:lnTo>
                    <a:pt x="2587091" y="236842"/>
                  </a:lnTo>
                  <a:lnTo>
                    <a:pt x="2581313" y="239356"/>
                  </a:lnTo>
                  <a:lnTo>
                    <a:pt x="2575788" y="241871"/>
                  </a:lnTo>
                  <a:lnTo>
                    <a:pt x="2568371" y="243128"/>
                  </a:lnTo>
                  <a:lnTo>
                    <a:pt x="2559075" y="243128"/>
                  </a:lnTo>
                  <a:lnTo>
                    <a:pt x="2517991" y="236347"/>
                  </a:lnTo>
                  <a:lnTo>
                    <a:pt x="2478405" y="220891"/>
                  </a:lnTo>
                  <a:lnTo>
                    <a:pt x="2478405" y="274040"/>
                  </a:lnTo>
                  <a:lnTo>
                    <a:pt x="2520492" y="287324"/>
                  </a:lnTo>
                  <a:lnTo>
                    <a:pt x="2554554" y="290245"/>
                  </a:lnTo>
                  <a:lnTo>
                    <a:pt x="2569768" y="289661"/>
                  </a:lnTo>
                  <a:lnTo>
                    <a:pt x="2608084" y="280822"/>
                  </a:lnTo>
                  <a:lnTo>
                    <a:pt x="2642006" y="253301"/>
                  </a:lnTo>
                  <a:lnTo>
                    <a:pt x="2647467" y="243128"/>
                  </a:lnTo>
                  <a:lnTo>
                    <a:pt x="2650769" y="234086"/>
                  </a:lnTo>
                  <a:lnTo>
                    <a:pt x="2652966" y="223342"/>
                  </a:lnTo>
                  <a:lnTo>
                    <a:pt x="2653690" y="211848"/>
                  </a:lnTo>
                  <a:close/>
                </a:path>
                <a:path w="5384800" h="346075">
                  <a:moveTo>
                    <a:pt x="2895231" y="17335"/>
                  </a:moveTo>
                  <a:lnTo>
                    <a:pt x="2740304" y="17335"/>
                  </a:lnTo>
                  <a:lnTo>
                    <a:pt x="2740304" y="286473"/>
                  </a:lnTo>
                  <a:lnTo>
                    <a:pt x="2895231" y="286473"/>
                  </a:lnTo>
                  <a:lnTo>
                    <a:pt x="2895231" y="239356"/>
                  </a:lnTo>
                  <a:lnTo>
                    <a:pt x="2797225" y="239356"/>
                  </a:lnTo>
                  <a:lnTo>
                    <a:pt x="2797225" y="170002"/>
                  </a:lnTo>
                  <a:lnTo>
                    <a:pt x="2888450" y="170002"/>
                  </a:lnTo>
                  <a:lnTo>
                    <a:pt x="2888450" y="123253"/>
                  </a:lnTo>
                  <a:lnTo>
                    <a:pt x="2797225" y="123253"/>
                  </a:lnTo>
                  <a:lnTo>
                    <a:pt x="2797225" y="64071"/>
                  </a:lnTo>
                  <a:lnTo>
                    <a:pt x="2895231" y="64071"/>
                  </a:lnTo>
                  <a:lnTo>
                    <a:pt x="2895231" y="17335"/>
                  </a:lnTo>
                  <a:close/>
                </a:path>
                <a:path w="5384800" h="346075">
                  <a:moveTo>
                    <a:pt x="3219310" y="17335"/>
                  </a:moveTo>
                  <a:lnTo>
                    <a:pt x="3096793" y="17335"/>
                  </a:lnTo>
                  <a:lnTo>
                    <a:pt x="3096793" y="49758"/>
                  </a:lnTo>
                  <a:lnTo>
                    <a:pt x="3129584" y="64833"/>
                  </a:lnTo>
                  <a:lnTo>
                    <a:pt x="3129584" y="238988"/>
                  </a:lnTo>
                  <a:lnTo>
                    <a:pt x="3096793" y="254063"/>
                  </a:lnTo>
                  <a:lnTo>
                    <a:pt x="3096793" y="286473"/>
                  </a:lnTo>
                  <a:lnTo>
                    <a:pt x="3219310" y="286473"/>
                  </a:lnTo>
                  <a:lnTo>
                    <a:pt x="3219310" y="254063"/>
                  </a:lnTo>
                  <a:lnTo>
                    <a:pt x="3186506" y="238988"/>
                  </a:lnTo>
                  <a:lnTo>
                    <a:pt x="3186506" y="64833"/>
                  </a:lnTo>
                  <a:lnTo>
                    <a:pt x="3219310" y="49758"/>
                  </a:lnTo>
                  <a:lnTo>
                    <a:pt x="3219310" y="17335"/>
                  </a:lnTo>
                  <a:close/>
                </a:path>
                <a:path w="5384800" h="346075">
                  <a:moveTo>
                    <a:pt x="3457041" y="17335"/>
                  </a:moveTo>
                  <a:lnTo>
                    <a:pt x="3302863" y="17335"/>
                  </a:lnTo>
                  <a:lnTo>
                    <a:pt x="3302863" y="286473"/>
                  </a:lnTo>
                  <a:lnTo>
                    <a:pt x="3359035" y="286473"/>
                  </a:lnTo>
                  <a:lnTo>
                    <a:pt x="3359035" y="180174"/>
                  </a:lnTo>
                  <a:lnTo>
                    <a:pt x="3450247" y="180174"/>
                  </a:lnTo>
                  <a:lnTo>
                    <a:pt x="3450247" y="133438"/>
                  </a:lnTo>
                  <a:lnTo>
                    <a:pt x="3359035" y="133438"/>
                  </a:lnTo>
                  <a:lnTo>
                    <a:pt x="3359035" y="64071"/>
                  </a:lnTo>
                  <a:lnTo>
                    <a:pt x="3457041" y="64071"/>
                  </a:lnTo>
                  <a:lnTo>
                    <a:pt x="3457041" y="17335"/>
                  </a:lnTo>
                  <a:close/>
                </a:path>
                <a:path w="5384800" h="346075">
                  <a:moveTo>
                    <a:pt x="4103293" y="90843"/>
                  </a:moveTo>
                  <a:lnTo>
                    <a:pt x="4058907" y="77927"/>
                  </a:lnTo>
                  <a:lnTo>
                    <a:pt x="4039209" y="76898"/>
                  </a:lnTo>
                  <a:lnTo>
                    <a:pt x="4024744" y="77597"/>
                  </a:lnTo>
                  <a:lnTo>
                    <a:pt x="3986441" y="88201"/>
                  </a:lnTo>
                  <a:lnTo>
                    <a:pt x="3951008" y="123253"/>
                  </a:lnTo>
                  <a:lnTo>
                    <a:pt x="3938994" y="166725"/>
                  </a:lnTo>
                  <a:lnTo>
                    <a:pt x="3938193" y="184696"/>
                  </a:lnTo>
                  <a:lnTo>
                    <a:pt x="3938892" y="202158"/>
                  </a:lnTo>
                  <a:lnTo>
                    <a:pt x="3949496" y="244640"/>
                  </a:lnTo>
                  <a:lnTo>
                    <a:pt x="3982288" y="279311"/>
                  </a:lnTo>
                  <a:lnTo>
                    <a:pt x="4019613" y="289560"/>
                  </a:lnTo>
                  <a:lnTo>
                    <a:pt x="4034307" y="290245"/>
                  </a:lnTo>
                  <a:lnTo>
                    <a:pt x="4044581" y="290017"/>
                  </a:lnTo>
                  <a:lnTo>
                    <a:pt x="4083697" y="281863"/>
                  </a:lnTo>
                  <a:lnTo>
                    <a:pt x="4096880" y="244640"/>
                  </a:lnTo>
                  <a:lnTo>
                    <a:pt x="4096880" y="226923"/>
                  </a:lnTo>
                  <a:lnTo>
                    <a:pt x="4055897" y="243509"/>
                  </a:lnTo>
                  <a:lnTo>
                    <a:pt x="4039209" y="244640"/>
                  </a:lnTo>
                  <a:lnTo>
                    <a:pt x="4029913" y="244640"/>
                  </a:lnTo>
                  <a:lnTo>
                    <a:pt x="4000385" y="218249"/>
                  </a:lnTo>
                  <a:lnTo>
                    <a:pt x="3995483" y="184327"/>
                  </a:lnTo>
                  <a:lnTo>
                    <a:pt x="3995763" y="174409"/>
                  </a:lnTo>
                  <a:lnTo>
                    <a:pt x="4010114" y="133134"/>
                  </a:lnTo>
                  <a:lnTo>
                    <a:pt x="4039209" y="122123"/>
                  </a:lnTo>
                  <a:lnTo>
                    <a:pt x="4046753" y="122123"/>
                  </a:lnTo>
                  <a:lnTo>
                    <a:pt x="4086707" y="134188"/>
                  </a:lnTo>
                  <a:lnTo>
                    <a:pt x="4091317" y="122123"/>
                  </a:lnTo>
                  <a:lnTo>
                    <a:pt x="4103293" y="90843"/>
                  </a:lnTo>
                  <a:close/>
                </a:path>
                <a:path w="5384800" h="346075">
                  <a:moveTo>
                    <a:pt x="4269410" y="180174"/>
                  </a:moveTo>
                  <a:lnTo>
                    <a:pt x="4266577" y="134289"/>
                  </a:lnTo>
                  <a:lnTo>
                    <a:pt x="4257484" y="89801"/>
                  </a:lnTo>
                  <a:lnTo>
                    <a:pt x="4241254" y="48298"/>
                  </a:lnTo>
                  <a:lnTo>
                    <a:pt x="4217009" y="11303"/>
                  </a:lnTo>
                  <a:lnTo>
                    <a:pt x="4163110" y="11303"/>
                  </a:lnTo>
                  <a:lnTo>
                    <a:pt x="4185069" y="49136"/>
                  </a:lnTo>
                  <a:lnTo>
                    <a:pt x="4200334" y="90893"/>
                  </a:lnTo>
                  <a:lnTo>
                    <a:pt x="4209224" y="134975"/>
                  </a:lnTo>
                  <a:lnTo>
                    <a:pt x="4212107" y="179806"/>
                  </a:lnTo>
                  <a:lnTo>
                    <a:pt x="4209224" y="223901"/>
                  </a:lnTo>
                  <a:lnTo>
                    <a:pt x="4200372" y="267449"/>
                  </a:lnTo>
                  <a:lnTo>
                    <a:pt x="4185234" y="308724"/>
                  </a:lnTo>
                  <a:lnTo>
                    <a:pt x="4163479" y="346036"/>
                  </a:lnTo>
                  <a:lnTo>
                    <a:pt x="4217009" y="346036"/>
                  </a:lnTo>
                  <a:lnTo>
                    <a:pt x="4241254" y="310045"/>
                  </a:lnTo>
                  <a:lnTo>
                    <a:pt x="4257484" y="269328"/>
                  </a:lnTo>
                  <a:lnTo>
                    <a:pt x="4266577" y="225501"/>
                  </a:lnTo>
                  <a:lnTo>
                    <a:pt x="4269410" y="180174"/>
                  </a:lnTo>
                  <a:close/>
                </a:path>
                <a:path w="5384800" h="346075">
                  <a:moveTo>
                    <a:pt x="4639500" y="17335"/>
                  </a:moveTo>
                  <a:lnTo>
                    <a:pt x="4484573" y="17335"/>
                  </a:lnTo>
                  <a:lnTo>
                    <a:pt x="4484573" y="286473"/>
                  </a:lnTo>
                  <a:lnTo>
                    <a:pt x="4639500" y="286473"/>
                  </a:lnTo>
                  <a:lnTo>
                    <a:pt x="4639500" y="239356"/>
                  </a:lnTo>
                  <a:lnTo>
                    <a:pt x="4541494" y="239356"/>
                  </a:lnTo>
                  <a:lnTo>
                    <a:pt x="4541494" y="170002"/>
                  </a:lnTo>
                  <a:lnTo>
                    <a:pt x="4632718" y="170002"/>
                  </a:lnTo>
                  <a:lnTo>
                    <a:pt x="4632718" y="123253"/>
                  </a:lnTo>
                  <a:lnTo>
                    <a:pt x="4541494" y="123253"/>
                  </a:lnTo>
                  <a:lnTo>
                    <a:pt x="4541494" y="64071"/>
                  </a:lnTo>
                  <a:lnTo>
                    <a:pt x="4639500" y="64071"/>
                  </a:lnTo>
                  <a:lnTo>
                    <a:pt x="4639500" y="17335"/>
                  </a:lnTo>
                  <a:close/>
                </a:path>
                <a:path w="5384800" h="346075">
                  <a:moveTo>
                    <a:pt x="4899444" y="239356"/>
                  </a:moveTo>
                  <a:lnTo>
                    <a:pt x="4790122" y="239356"/>
                  </a:lnTo>
                  <a:lnTo>
                    <a:pt x="4790122" y="17335"/>
                  </a:lnTo>
                  <a:lnTo>
                    <a:pt x="4733201" y="17335"/>
                  </a:lnTo>
                  <a:lnTo>
                    <a:pt x="4733201" y="286473"/>
                  </a:lnTo>
                  <a:lnTo>
                    <a:pt x="4899444" y="286473"/>
                  </a:lnTo>
                  <a:lnTo>
                    <a:pt x="4899444" y="239356"/>
                  </a:lnTo>
                  <a:close/>
                </a:path>
                <a:path w="5384800" h="346075">
                  <a:moveTo>
                    <a:pt x="5142738" y="211848"/>
                  </a:moveTo>
                  <a:lnTo>
                    <a:pt x="5130444" y="169481"/>
                  </a:lnTo>
                  <a:lnTo>
                    <a:pt x="5096281" y="141160"/>
                  </a:lnTo>
                  <a:lnTo>
                    <a:pt x="5061597" y="123444"/>
                  </a:lnTo>
                  <a:lnTo>
                    <a:pt x="5054879" y="120002"/>
                  </a:lnTo>
                  <a:lnTo>
                    <a:pt x="5026253" y="94488"/>
                  </a:lnTo>
                  <a:lnTo>
                    <a:pt x="5026253" y="82677"/>
                  </a:lnTo>
                  <a:lnTo>
                    <a:pt x="5052771" y="61061"/>
                  </a:lnTo>
                  <a:lnTo>
                    <a:pt x="5059807" y="61061"/>
                  </a:lnTo>
                  <a:lnTo>
                    <a:pt x="5097551" y="67487"/>
                  </a:lnTo>
                  <a:lnTo>
                    <a:pt x="5123129" y="76898"/>
                  </a:lnTo>
                  <a:lnTo>
                    <a:pt x="5129708" y="61061"/>
                  </a:lnTo>
                  <a:lnTo>
                    <a:pt x="5141607" y="32410"/>
                  </a:lnTo>
                  <a:lnTo>
                    <a:pt x="5131333" y="28143"/>
                  </a:lnTo>
                  <a:lnTo>
                    <a:pt x="5121249" y="24409"/>
                  </a:lnTo>
                  <a:lnTo>
                    <a:pt x="5082235" y="14795"/>
                  </a:lnTo>
                  <a:lnTo>
                    <a:pt x="5061686" y="13563"/>
                  </a:lnTo>
                  <a:lnTo>
                    <a:pt x="5048186" y="14135"/>
                  </a:lnTo>
                  <a:lnTo>
                    <a:pt x="5003457" y="27660"/>
                  </a:lnTo>
                  <a:lnTo>
                    <a:pt x="4976622" y="57924"/>
                  </a:lnTo>
                  <a:lnTo>
                    <a:pt x="4970475" y="90081"/>
                  </a:lnTo>
                  <a:lnTo>
                    <a:pt x="4970869" y="98996"/>
                  </a:lnTo>
                  <a:lnTo>
                    <a:pt x="4988395" y="139420"/>
                  </a:lnTo>
                  <a:lnTo>
                    <a:pt x="5021478" y="163842"/>
                  </a:lnTo>
                  <a:lnTo>
                    <a:pt x="5041874" y="173913"/>
                  </a:lnTo>
                  <a:lnTo>
                    <a:pt x="5048783" y="177355"/>
                  </a:lnTo>
                  <a:lnTo>
                    <a:pt x="5055260" y="180695"/>
                  </a:lnTo>
                  <a:lnTo>
                    <a:pt x="5061407" y="183997"/>
                  </a:lnTo>
                  <a:lnTo>
                    <a:pt x="5069103" y="187972"/>
                  </a:lnTo>
                  <a:lnTo>
                    <a:pt x="5075263" y="192366"/>
                  </a:lnTo>
                  <a:lnTo>
                    <a:pt x="5079784" y="197142"/>
                  </a:lnTo>
                  <a:lnTo>
                    <a:pt x="5084559" y="201917"/>
                  </a:lnTo>
                  <a:lnTo>
                    <a:pt x="5086947" y="207695"/>
                  </a:lnTo>
                  <a:lnTo>
                    <a:pt x="5086947" y="220014"/>
                  </a:lnTo>
                  <a:lnTo>
                    <a:pt x="5085562" y="224904"/>
                  </a:lnTo>
                  <a:lnTo>
                    <a:pt x="5082806" y="229184"/>
                  </a:lnTo>
                  <a:lnTo>
                    <a:pt x="5080292" y="233451"/>
                  </a:lnTo>
                  <a:lnTo>
                    <a:pt x="5076139" y="236842"/>
                  </a:lnTo>
                  <a:lnTo>
                    <a:pt x="5070360" y="239356"/>
                  </a:lnTo>
                  <a:lnTo>
                    <a:pt x="5064836" y="241871"/>
                  </a:lnTo>
                  <a:lnTo>
                    <a:pt x="5057419" y="243128"/>
                  </a:lnTo>
                  <a:lnTo>
                    <a:pt x="5048123" y="243128"/>
                  </a:lnTo>
                  <a:lnTo>
                    <a:pt x="5007038" y="236347"/>
                  </a:lnTo>
                  <a:lnTo>
                    <a:pt x="4967452" y="220891"/>
                  </a:lnTo>
                  <a:lnTo>
                    <a:pt x="4967452" y="274040"/>
                  </a:lnTo>
                  <a:lnTo>
                    <a:pt x="5009527" y="287324"/>
                  </a:lnTo>
                  <a:lnTo>
                    <a:pt x="5043602" y="290245"/>
                  </a:lnTo>
                  <a:lnTo>
                    <a:pt x="5058816" y="289661"/>
                  </a:lnTo>
                  <a:lnTo>
                    <a:pt x="5097119" y="280822"/>
                  </a:lnTo>
                  <a:lnTo>
                    <a:pt x="5131054" y="253301"/>
                  </a:lnTo>
                  <a:lnTo>
                    <a:pt x="5136502" y="243128"/>
                  </a:lnTo>
                  <a:lnTo>
                    <a:pt x="5139817" y="234086"/>
                  </a:lnTo>
                  <a:lnTo>
                    <a:pt x="5142001" y="223342"/>
                  </a:lnTo>
                  <a:lnTo>
                    <a:pt x="5142738" y="211848"/>
                  </a:lnTo>
                  <a:close/>
                </a:path>
                <a:path w="5384800" h="346075">
                  <a:moveTo>
                    <a:pt x="5384279" y="17335"/>
                  </a:moveTo>
                  <a:lnTo>
                    <a:pt x="5229352" y="17335"/>
                  </a:lnTo>
                  <a:lnTo>
                    <a:pt x="5229352" y="286473"/>
                  </a:lnTo>
                  <a:lnTo>
                    <a:pt x="5384279" y="286473"/>
                  </a:lnTo>
                  <a:lnTo>
                    <a:pt x="5384279" y="239356"/>
                  </a:lnTo>
                  <a:lnTo>
                    <a:pt x="5286273" y="239356"/>
                  </a:lnTo>
                  <a:lnTo>
                    <a:pt x="5286273" y="170002"/>
                  </a:lnTo>
                  <a:lnTo>
                    <a:pt x="5377497" y="170002"/>
                  </a:lnTo>
                  <a:lnTo>
                    <a:pt x="5377497" y="123253"/>
                  </a:lnTo>
                  <a:lnTo>
                    <a:pt x="5286273" y="123253"/>
                  </a:lnTo>
                  <a:lnTo>
                    <a:pt x="5286273" y="64071"/>
                  </a:lnTo>
                  <a:lnTo>
                    <a:pt x="5384279" y="64071"/>
                  </a:lnTo>
                  <a:lnTo>
                    <a:pt x="5384279" y="173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2024-02-27T06:03:18Z</dcterms:created>
  <dcterms:modified xsi:type="dcterms:W3CDTF">2024-02-27T06:03:18Z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2024-02-27T00:00:00Z</vt:filetime>
  </property>
  <property fmtid="{D5CDD505-2E9C-101B-9397-08002B2CF9AE}" pid="3" name="LastSaved">
    <vt:filetime>2024-02-27T00:00:00Z</vt:filetime>
  </property>
  <property fmtid="{D5CDD505-2E9C-101B-9397-08002B2CF9AE}" pid="4" name="Producer">
    <vt:lpwstr>Neevia Document Converter Pro v7.5.0.218 (http://neevia.com)</vt:lpwstr>
  </property>
</Properties>
</file>